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Lst>
  <p:notesMasterIdLst>
    <p:notesMasterId r:id="rId5"/>
  </p:notesMasterIdLst>
  <p:handoutMasterIdLst>
    <p:handoutMasterId r:id="rId6"/>
  </p:handoutMasterIdLst>
  <p:sldIdLst>
    <p:sldId id="421" r:id="rId2"/>
    <p:sldId id="412" r:id="rId3"/>
    <p:sldId id="414" r:id="rId4"/>
  </p:sldIdLst>
  <p:sldSz cx="13825538" cy="7781925"/>
  <p:notesSz cx="6858000" cy="9144000"/>
  <p:defaultTextStyle>
    <a:defPPr>
      <a:defRPr lang="de-DE"/>
    </a:defPPr>
    <a:lvl1pPr marL="0" algn="l" defTabSz="1382679" rtl="0" eaLnBrk="1" latinLnBrk="0" hangingPunct="1">
      <a:defRPr sz="2700" kern="1200">
        <a:solidFill>
          <a:schemeClr val="tx1"/>
        </a:solidFill>
        <a:latin typeface="+mn-lt"/>
        <a:ea typeface="+mn-ea"/>
        <a:cs typeface="+mn-cs"/>
      </a:defRPr>
    </a:lvl1pPr>
    <a:lvl2pPr marL="691339" algn="l" defTabSz="1382679" rtl="0" eaLnBrk="1" latinLnBrk="0" hangingPunct="1">
      <a:defRPr sz="2700" kern="1200">
        <a:solidFill>
          <a:schemeClr val="tx1"/>
        </a:solidFill>
        <a:latin typeface="+mn-lt"/>
        <a:ea typeface="+mn-ea"/>
        <a:cs typeface="+mn-cs"/>
      </a:defRPr>
    </a:lvl2pPr>
    <a:lvl3pPr marL="1382679" algn="l" defTabSz="1382679" rtl="0" eaLnBrk="1" latinLnBrk="0" hangingPunct="1">
      <a:defRPr sz="2700" kern="1200">
        <a:solidFill>
          <a:schemeClr val="tx1"/>
        </a:solidFill>
        <a:latin typeface="+mn-lt"/>
        <a:ea typeface="+mn-ea"/>
        <a:cs typeface="+mn-cs"/>
      </a:defRPr>
    </a:lvl3pPr>
    <a:lvl4pPr marL="2074018" algn="l" defTabSz="1382679" rtl="0" eaLnBrk="1" latinLnBrk="0" hangingPunct="1">
      <a:defRPr sz="2700" kern="1200">
        <a:solidFill>
          <a:schemeClr val="tx1"/>
        </a:solidFill>
        <a:latin typeface="+mn-lt"/>
        <a:ea typeface="+mn-ea"/>
        <a:cs typeface="+mn-cs"/>
      </a:defRPr>
    </a:lvl4pPr>
    <a:lvl5pPr marL="2765357" algn="l" defTabSz="1382679" rtl="0" eaLnBrk="1" latinLnBrk="0" hangingPunct="1">
      <a:defRPr sz="2700" kern="1200">
        <a:solidFill>
          <a:schemeClr val="tx1"/>
        </a:solidFill>
        <a:latin typeface="+mn-lt"/>
        <a:ea typeface="+mn-ea"/>
        <a:cs typeface="+mn-cs"/>
      </a:defRPr>
    </a:lvl5pPr>
    <a:lvl6pPr marL="3456696" algn="l" defTabSz="1382679" rtl="0" eaLnBrk="1" latinLnBrk="0" hangingPunct="1">
      <a:defRPr sz="2700" kern="1200">
        <a:solidFill>
          <a:schemeClr val="tx1"/>
        </a:solidFill>
        <a:latin typeface="+mn-lt"/>
        <a:ea typeface="+mn-ea"/>
        <a:cs typeface="+mn-cs"/>
      </a:defRPr>
    </a:lvl6pPr>
    <a:lvl7pPr marL="4148035" algn="l" defTabSz="1382679" rtl="0" eaLnBrk="1" latinLnBrk="0" hangingPunct="1">
      <a:defRPr sz="2700" kern="1200">
        <a:solidFill>
          <a:schemeClr val="tx1"/>
        </a:solidFill>
        <a:latin typeface="+mn-lt"/>
        <a:ea typeface="+mn-ea"/>
        <a:cs typeface="+mn-cs"/>
      </a:defRPr>
    </a:lvl7pPr>
    <a:lvl8pPr marL="4839375" algn="l" defTabSz="1382679" rtl="0" eaLnBrk="1" latinLnBrk="0" hangingPunct="1">
      <a:defRPr sz="2700" kern="1200">
        <a:solidFill>
          <a:schemeClr val="tx1"/>
        </a:solidFill>
        <a:latin typeface="+mn-lt"/>
        <a:ea typeface="+mn-ea"/>
        <a:cs typeface="+mn-cs"/>
      </a:defRPr>
    </a:lvl8pPr>
    <a:lvl9pPr marL="5530714" algn="l" defTabSz="1382679"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1">
          <p15:clr>
            <a:srgbClr val="A4A3A4"/>
          </p15:clr>
        </p15:guide>
        <p15:guide id="2" pos="435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4206E"/>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95074" autoAdjust="0"/>
  </p:normalViewPr>
  <p:slideViewPr>
    <p:cSldViewPr snapToObjects="1" showGuides="1">
      <p:cViewPr varScale="1">
        <p:scale>
          <a:sx n="135" d="100"/>
          <a:sy n="135" d="100"/>
        </p:scale>
        <p:origin x="96" y="96"/>
      </p:cViewPr>
      <p:guideLst>
        <p:guide orient="horz" pos="2451"/>
        <p:guide pos="4354"/>
      </p:guideLst>
    </p:cSldViewPr>
  </p:slideViewPr>
  <p:notesTextViewPr>
    <p:cViewPr>
      <p:scale>
        <a:sx n="1" d="1"/>
        <a:sy n="1" d="1"/>
      </p:scale>
      <p:origin x="0" y="0"/>
    </p:cViewPr>
  </p:notesTextViewPr>
  <p:notesViewPr>
    <p:cSldViewPr snapToObjects="1">
      <p:cViewPr varScale="1">
        <p:scale>
          <a:sx n="124" d="100"/>
          <a:sy n="124" d="100"/>
        </p:scale>
        <p:origin x="3396" y="96"/>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2B5F971-8D29-8E48-8068-CCF59B6E3D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5137697-3ABA-384C-9EC0-C33B744602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468A6F-9FD7-214E-9332-19708D195F33}" type="datetimeFigureOut">
              <a:rPr lang="de-DE" smtClean="0"/>
              <a:t>11.06.2024</a:t>
            </a:fld>
            <a:endParaRPr lang="de-DE"/>
          </a:p>
        </p:txBody>
      </p:sp>
      <p:sp>
        <p:nvSpPr>
          <p:cNvPr id="4" name="Fußzeilenplatzhalter 3">
            <a:extLst>
              <a:ext uri="{FF2B5EF4-FFF2-40B4-BE49-F238E27FC236}">
                <a16:creationId xmlns:a16="http://schemas.microsoft.com/office/drawing/2014/main" id="{22E5D648-606D-6140-984A-184B13FD8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37717C4-08E1-074C-99E9-D27F3D758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0A50BB-A082-8B4E-A344-F6C4E28AE625}" type="slidenum">
              <a:rPr lang="de-DE" smtClean="0"/>
              <a:t>‹Nr.›</a:t>
            </a:fld>
            <a:endParaRPr lang="de-DE"/>
          </a:p>
        </p:txBody>
      </p:sp>
    </p:spTree>
    <p:extLst>
      <p:ext uri="{BB962C8B-B14F-4D97-AF65-F5344CB8AC3E}">
        <p14:creationId xmlns:p14="http://schemas.microsoft.com/office/powerpoint/2010/main" val="3994774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5C0C2-5DBC-40FB-87A1-1EE54C99EA40}" type="datetimeFigureOut">
              <a:rPr lang="de-AT" smtClean="0"/>
              <a:t>11.06.2024</a:t>
            </a:fld>
            <a:endParaRPr lang="de-AT"/>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A7936-19BD-481E-A996-E3AC2DD62C49}" type="slidenum">
              <a:rPr lang="de-AT" smtClean="0"/>
              <a:t>‹Nr.›</a:t>
            </a:fld>
            <a:endParaRPr lang="de-AT"/>
          </a:p>
        </p:txBody>
      </p:sp>
    </p:spTree>
    <p:extLst>
      <p:ext uri="{BB962C8B-B14F-4D97-AF65-F5344CB8AC3E}">
        <p14:creationId xmlns:p14="http://schemas.microsoft.com/office/powerpoint/2010/main" val="3650660980"/>
      </p:ext>
    </p:extLst>
  </p:cSld>
  <p:clrMap bg1="lt1" tx1="dk1" bg2="lt2" tx2="dk2" accent1="accent1" accent2="accent2" accent3="accent3" accent4="accent4" accent5="accent5" accent6="accent6" hlink="hlink" folHlink="folHlink"/>
  <p:notesStyle>
    <a:lvl1pPr marL="0" algn="l" defTabSz="914469" rtl="0" eaLnBrk="1" latinLnBrk="0" hangingPunct="1">
      <a:defRPr sz="1200" kern="1200">
        <a:solidFill>
          <a:schemeClr val="tx1"/>
        </a:solidFill>
        <a:latin typeface="+mn-lt"/>
        <a:ea typeface="+mn-ea"/>
        <a:cs typeface="+mn-cs"/>
      </a:defRPr>
    </a:lvl1pPr>
    <a:lvl2pPr marL="457235" algn="l" defTabSz="914469" rtl="0" eaLnBrk="1" latinLnBrk="0" hangingPunct="1">
      <a:defRPr sz="1200" kern="1200">
        <a:solidFill>
          <a:schemeClr val="tx1"/>
        </a:solidFill>
        <a:latin typeface="+mn-lt"/>
        <a:ea typeface="+mn-ea"/>
        <a:cs typeface="+mn-cs"/>
      </a:defRPr>
    </a:lvl2pPr>
    <a:lvl3pPr marL="914469" algn="l" defTabSz="914469" rtl="0" eaLnBrk="1" latinLnBrk="0" hangingPunct="1">
      <a:defRPr sz="1200" kern="1200">
        <a:solidFill>
          <a:schemeClr val="tx1"/>
        </a:solidFill>
        <a:latin typeface="+mn-lt"/>
        <a:ea typeface="+mn-ea"/>
        <a:cs typeface="+mn-cs"/>
      </a:defRPr>
    </a:lvl3pPr>
    <a:lvl4pPr marL="1371705" algn="l" defTabSz="914469" rtl="0" eaLnBrk="1" latinLnBrk="0" hangingPunct="1">
      <a:defRPr sz="1200" kern="1200">
        <a:solidFill>
          <a:schemeClr val="tx1"/>
        </a:solidFill>
        <a:latin typeface="+mn-lt"/>
        <a:ea typeface="+mn-ea"/>
        <a:cs typeface="+mn-cs"/>
      </a:defRPr>
    </a:lvl4pPr>
    <a:lvl5pPr marL="1828940" algn="l" defTabSz="914469" rtl="0" eaLnBrk="1" latinLnBrk="0" hangingPunct="1">
      <a:defRPr sz="1200" kern="1200">
        <a:solidFill>
          <a:schemeClr val="tx1"/>
        </a:solidFill>
        <a:latin typeface="+mn-lt"/>
        <a:ea typeface="+mn-ea"/>
        <a:cs typeface="+mn-cs"/>
      </a:defRPr>
    </a:lvl5pPr>
    <a:lvl6pPr marL="2286175" algn="l" defTabSz="914469" rtl="0" eaLnBrk="1" latinLnBrk="0" hangingPunct="1">
      <a:defRPr sz="1200" kern="1200">
        <a:solidFill>
          <a:schemeClr val="tx1"/>
        </a:solidFill>
        <a:latin typeface="+mn-lt"/>
        <a:ea typeface="+mn-ea"/>
        <a:cs typeface="+mn-cs"/>
      </a:defRPr>
    </a:lvl6pPr>
    <a:lvl7pPr marL="2743409" algn="l" defTabSz="914469" rtl="0" eaLnBrk="1" latinLnBrk="0" hangingPunct="1">
      <a:defRPr sz="1200" kern="1200">
        <a:solidFill>
          <a:schemeClr val="tx1"/>
        </a:solidFill>
        <a:latin typeface="+mn-lt"/>
        <a:ea typeface="+mn-ea"/>
        <a:cs typeface="+mn-cs"/>
      </a:defRPr>
    </a:lvl7pPr>
    <a:lvl8pPr marL="3200644" algn="l" defTabSz="914469" rtl="0" eaLnBrk="1" latinLnBrk="0" hangingPunct="1">
      <a:defRPr sz="1200" kern="1200">
        <a:solidFill>
          <a:schemeClr val="tx1"/>
        </a:solidFill>
        <a:latin typeface="+mn-lt"/>
        <a:ea typeface="+mn-ea"/>
        <a:cs typeface="+mn-cs"/>
      </a:defRPr>
    </a:lvl8pPr>
    <a:lvl9pPr marL="3657880" algn="l" defTabSz="9144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CA7936-19BD-481E-A996-E3AC2DD62C49}" type="slidenum">
              <a:rPr lang="de-AT" smtClean="0"/>
              <a:t>1</a:t>
            </a:fld>
            <a:endParaRPr lang="de-AT"/>
          </a:p>
        </p:txBody>
      </p:sp>
    </p:spTree>
    <p:extLst>
      <p:ext uri="{BB962C8B-B14F-4D97-AF65-F5344CB8AC3E}">
        <p14:creationId xmlns:p14="http://schemas.microsoft.com/office/powerpoint/2010/main" val="85487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69" rtl="0" eaLnBrk="1" fontAlgn="auto" latinLnBrk="0" hangingPunct="1">
              <a:lnSpc>
                <a:spcPct val="100000"/>
              </a:lnSpc>
              <a:spcBef>
                <a:spcPts val="0"/>
              </a:spcBef>
              <a:spcAft>
                <a:spcPts val="0"/>
              </a:spcAft>
              <a:buClrTx/>
              <a:buSzTx/>
              <a:buFontTx/>
              <a:buNone/>
              <a:tabLst/>
              <a:defRPr/>
            </a:pPr>
            <a:r>
              <a:rPr lang="de-DE" dirty="0" smtClean="0"/>
              <a:t>Ermöglichung des Einsatzes von emissionsfreien Mähfahrzeugen, da deren Reichweite begrenzt ist.</a:t>
            </a:r>
          </a:p>
          <a:p>
            <a:endParaRPr lang="de-DE" dirty="0"/>
          </a:p>
        </p:txBody>
      </p:sp>
      <p:sp>
        <p:nvSpPr>
          <p:cNvPr id="4" name="Foliennummernplatzhalter 3"/>
          <p:cNvSpPr>
            <a:spLocks noGrp="1"/>
          </p:cNvSpPr>
          <p:nvPr>
            <p:ph type="sldNum" sz="quarter" idx="10"/>
          </p:nvPr>
        </p:nvSpPr>
        <p:spPr/>
        <p:txBody>
          <a:bodyPr/>
          <a:lstStyle/>
          <a:p>
            <a:fld id="{73CA7936-19BD-481E-A996-E3AC2DD62C49}" type="slidenum">
              <a:rPr lang="de-AT" smtClean="0"/>
              <a:t>3</a:t>
            </a:fld>
            <a:endParaRPr lang="de-AT"/>
          </a:p>
        </p:txBody>
      </p:sp>
    </p:spTree>
    <p:extLst>
      <p:ext uri="{BB962C8B-B14F-4D97-AF65-F5344CB8AC3E}">
        <p14:creationId xmlns:p14="http://schemas.microsoft.com/office/powerpoint/2010/main" val="385442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elfolie - Titel und Bild">
    <p:spTree>
      <p:nvGrpSpPr>
        <p:cNvPr id="1" name=""/>
        <p:cNvGrpSpPr/>
        <p:nvPr/>
      </p:nvGrpSpPr>
      <p:grpSpPr>
        <a:xfrm>
          <a:off x="0" y="0"/>
          <a:ext cx="0" cy="0"/>
          <a:chOff x="0" y="0"/>
          <a:chExt cx="0" cy="0"/>
        </a:xfrm>
      </p:grpSpPr>
      <p:sp>
        <p:nvSpPr>
          <p:cNvPr id="28" name="Bildplatzhalter 27">
            <a:extLst>
              <a:ext uri="{FF2B5EF4-FFF2-40B4-BE49-F238E27FC236}">
                <a16:creationId xmlns:a16="http://schemas.microsoft.com/office/drawing/2014/main" id="{882662DD-8F43-4A4F-A44C-6D9C447ECE61}"/>
              </a:ext>
            </a:extLst>
          </p:cNvPr>
          <p:cNvSpPr>
            <a:spLocks noGrp="1"/>
          </p:cNvSpPr>
          <p:nvPr>
            <p:ph type="pic" sz="quarter" idx="10" hasCustomPrompt="1"/>
          </p:nvPr>
        </p:nvSpPr>
        <p:spPr>
          <a:xfrm>
            <a:off x="0" y="0"/>
            <a:ext cx="9576699" cy="7781925"/>
          </a:xfrm>
          <a:custGeom>
            <a:avLst/>
            <a:gdLst>
              <a:gd name="connsiteX0" fmla="*/ 0 w 9576699"/>
              <a:gd name="connsiteY0" fmla="*/ 0 h 7781925"/>
              <a:gd name="connsiteX1" fmla="*/ 6390587 w 9576699"/>
              <a:gd name="connsiteY1" fmla="*/ 0 h 7781925"/>
              <a:gd name="connsiteX2" fmla="*/ 7488849 w 9576699"/>
              <a:gd name="connsiteY2" fmla="*/ 0 h 7781925"/>
              <a:gd name="connsiteX3" fmla="*/ 9576699 w 9576699"/>
              <a:gd name="connsiteY3" fmla="*/ 0 h 7781925"/>
              <a:gd name="connsiteX4" fmla="*/ 8514662 w 9576699"/>
              <a:gd name="connsiteY4" fmla="*/ 7781925 h 7781925"/>
              <a:gd name="connsiteX5" fmla="*/ 7488849 w 9576699"/>
              <a:gd name="connsiteY5" fmla="*/ 7781925 h 7781925"/>
              <a:gd name="connsiteX6" fmla="*/ 5328549 w 9576699"/>
              <a:gd name="connsiteY6" fmla="*/ 7781925 h 7781925"/>
              <a:gd name="connsiteX7" fmla="*/ 0 w 9576699"/>
              <a:gd name="connsiteY7" fmla="*/ 7781925 h 778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6699" h="7781925">
                <a:moveTo>
                  <a:pt x="0" y="0"/>
                </a:moveTo>
                <a:lnTo>
                  <a:pt x="6390587" y="0"/>
                </a:lnTo>
                <a:lnTo>
                  <a:pt x="7488849" y="0"/>
                </a:lnTo>
                <a:lnTo>
                  <a:pt x="9576699" y="0"/>
                </a:lnTo>
                <a:lnTo>
                  <a:pt x="8514662" y="7781925"/>
                </a:lnTo>
                <a:lnTo>
                  <a:pt x="7488849" y="7781925"/>
                </a:lnTo>
                <a:lnTo>
                  <a:pt x="5328549" y="7781925"/>
                </a:lnTo>
                <a:lnTo>
                  <a:pt x="0" y="7781925"/>
                </a:lnTo>
                <a:close/>
              </a:path>
            </a:pathLst>
          </a:custGeom>
          <a:solidFill>
            <a:schemeClr val="bg2"/>
          </a:solidFill>
        </p:spPr>
        <p:txBody>
          <a:bodyPr wrap="square">
            <a:noAutofit/>
          </a:bodyPr>
          <a:lstStyle>
            <a:lvl1pPr marL="0" indent="0" algn="l">
              <a:buFont typeface="Arial" panose="020B0604020202020204" pitchFamily="34" charset="0"/>
              <a:buNone/>
              <a:defRPr/>
            </a:lvl1pPr>
          </a:lstStyle>
          <a:p>
            <a:r>
              <a:rPr lang="de-DE" dirty="0"/>
              <a:t>Bild durch klicken auf Symbol hinzufügen</a:t>
            </a:r>
          </a:p>
        </p:txBody>
      </p:sp>
      <p:pic>
        <p:nvPicPr>
          <p:cNvPr id="31" name="Grafik 30">
            <a:extLst>
              <a:ext uri="{FF2B5EF4-FFF2-40B4-BE49-F238E27FC236}">
                <a16:creationId xmlns:a16="http://schemas.microsoft.com/office/drawing/2014/main" id="{3918FBD1-3470-8D42-933A-3B69B67828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663" t="1310" b="69043"/>
          <a:stretch/>
        </p:blipFill>
        <p:spPr>
          <a:xfrm>
            <a:off x="17183595" y="5898436"/>
            <a:ext cx="5999246" cy="2168711"/>
          </a:xfrm>
          <a:prstGeom prst="rect">
            <a:avLst/>
          </a:prstGeom>
        </p:spPr>
      </p:pic>
      <p:pic>
        <p:nvPicPr>
          <p:cNvPr id="35" name="Grafik 34">
            <a:extLst>
              <a:ext uri="{FF2B5EF4-FFF2-40B4-BE49-F238E27FC236}">
                <a16:creationId xmlns:a16="http://schemas.microsoft.com/office/drawing/2014/main" id="{9C3BC068-3A5B-E74C-9779-FAE1C305BD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43952" y="3169872"/>
            <a:ext cx="3883880" cy="1513200"/>
          </a:xfrm>
          <a:prstGeom prst="rect">
            <a:avLst/>
          </a:prstGeom>
        </p:spPr>
      </p:pic>
    </p:spTree>
    <p:extLst>
      <p:ext uri="{BB962C8B-B14F-4D97-AF65-F5344CB8AC3E}">
        <p14:creationId xmlns:p14="http://schemas.microsoft.com/office/powerpoint/2010/main" val="122029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008064" y="1225035"/>
            <a:ext cx="12312651" cy="1080782"/>
          </a:xfrm>
        </p:spPr>
        <p:txBody>
          <a:bodyPr bIns="48604"/>
          <a:lstStyle>
            <a:lvl1pPr algn="ctr">
              <a:defRPr sz="3600"/>
            </a:lvl1pPr>
          </a:lstStyle>
          <a:p>
            <a:r>
              <a:rPr lang="de-DE" dirty="0"/>
              <a:t>Titelmasterformat durch Klicken bearbeiten</a:t>
            </a:r>
            <a:endParaRPr lang="de-AT" dirty="0"/>
          </a:p>
        </p:txBody>
      </p:sp>
      <p:sp>
        <p:nvSpPr>
          <p:cNvPr id="5" name="Bildplatzhalter 17">
            <a:extLst>
              <a:ext uri="{FF2B5EF4-FFF2-40B4-BE49-F238E27FC236}">
                <a16:creationId xmlns:a16="http://schemas.microsoft.com/office/drawing/2014/main" id="{E268C6AB-BB31-614F-854C-E44973C851C5}"/>
              </a:ext>
            </a:extLst>
          </p:cNvPr>
          <p:cNvSpPr>
            <a:spLocks noGrp="1"/>
          </p:cNvSpPr>
          <p:nvPr>
            <p:ph type="pic" sz="quarter" idx="10"/>
          </p:nvPr>
        </p:nvSpPr>
        <p:spPr>
          <a:xfrm>
            <a:off x="1008064" y="2593978"/>
            <a:ext cx="12300683" cy="4682768"/>
          </a:xfrm>
        </p:spPr>
        <p:txBody>
          <a:bodyPr anchor="ctr" anchorCtr="1"/>
          <a:lstStyle>
            <a:lvl1pPr marL="0" indent="0">
              <a:buFontTx/>
              <a:buNone/>
              <a:defRPr/>
            </a:lvl1pPr>
          </a:lstStyle>
          <a:p>
            <a:r>
              <a:rPr lang="de-DE"/>
              <a:t>Bild durch Klicken auf Symbol hinzufügen</a:t>
            </a:r>
            <a:endParaRPr lang="de-AT" dirty="0"/>
          </a:p>
        </p:txBody>
      </p:sp>
    </p:spTree>
    <p:extLst>
      <p:ext uri="{BB962C8B-B14F-4D97-AF65-F5344CB8AC3E}">
        <p14:creationId xmlns:p14="http://schemas.microsoft.com/office/powerpoint/2010/main" val="388041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008064" y="1251229"/>
            <a:ext cx="12312651" cy="1055513"/>
          </a:xfrm>
        </p:spPr>
        <p:txBody>
          <a:bodyPr/>
          <a:lstStyle>
            <a:lvl1pPr algn="ctr">
              <a:defRPr/>
            </a:lvl1pPr>
          </a:lstStyle>
          <a:p>
            <a:r>
              <a:rPr lang="de-DE" dirty="0"/>
              <a:t>Titelmasterformat durch Klicken bearbeiten</a:t>
            </a:r>
            <a:endParaRPr lang="de-AT" dirty="0"/>
          </a:p>
        </p:txBody>
      </p:sp>
      <p:sp>
        <p:nvSpPr>
          <p:cNvPr id="6" name="Textplatzhalter 2"/>
          <p:cNvSpPr>
            <a:spLocks noGrp="1"/>
          </p:cNvSpPr>
          <p:nvPr>
            <p:ph idx="1" hasCustomPrompt="1"/>
          </p:nvPr>
        </p:nvSpPr>
        <p:spPr>
          <a:xfrm>
            <a:off x="1008064" y="2591552"/>
            <a:ext cx="12312651" cy="4683961"/>
          </a:xfrm>
          <a:prstGeom prst="rect">
            <a:avLst/>
          </a:prstGeom>
        </p:spPr>
        <p:txBody>
          <a:bodyPr vert="horz" lIns="0" tIns="0" rIns="0" bIns="0" rtlCol="0">
            <a:normAutofit/>
          </a:bodyPr>
          <a:lstStyle>
            <a:lvl1pPr marL="480097" indent="-480097">
              <a:buFontTx/>
              <a:buBlip>
                <a:blip r:embed="rId2"/>
              </a:buBlip>
              <a:defRPr/>
            </a:lvl1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5" name="Foliennummernplatzhalter 4"/>
          <p:cNvSpPr>
            <a:spLocks noGrp="1"/>
          </p:cNvSpPr>
          <p:nvPr>
            <p:ph type="sldNum" sz="quarter" idx="12"/>
          </p:nvPr>
        </p:nvSpPr>
        <p:spPr>
          <a:xfrm>
            <a:off x="2" y="1802461"/>
            <a:ext cx="691277" cy="360261"/>
          </a:xfrm>
        </p:spPr>
        <p:txBody>
          <a:bodyPr/>
          <a:lstStyle/>
          <a:p>
            <a:fld id="{882D1A77-C809-4D0D-9BEE-B2D6A0E27014}" type="slidenum">
              <a:rPr lang="en-US" smtClean="0"/>
              <a:pPr/>
              <a:t>‹Nr.›</a:t>
            </a:fld>
            <a:endParaRPr lang="en-US" dirty="0"/>
          </a:p>
        </p:txBody>
      </p:sp>
    </p:spTree>
    <p:extLst>
      <p:ext uri="{BB962C8B-B14F-4D97-AF65-F5344CB8AC3E}">
        <p14:creationId xmlns:p14="http://schemas.microsoft.com/office/powerpoint/2010/main" val="54221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el, Extra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008062" y="1251229"/>
            <a:ext cx="12312651" cy="1055513"/>
          </a:xfrm>
        </p:spPr>
        <p:txBody>
          <a:bodyPr>
            <a:normAutofit/>
          </a:bodyPr>
          <a:lstStyle>
            <a:lvl1pPr algn="ctr">
              <a:defRPr sz="3600">
                <a:latin typeface="Trebuchet MS" panose="020B0703020202090204" pitchFamily="34" charset="0"/>
                <a:ea typeface="Verdana" panose="020B0604030504040204" pitchFamily="34" charset="0"/>
                <a:cs typeface="Verdana" panose="020B0604030504040204" pitchFamily="34" charset="0"/>
              </a:defRPr>
            </a:lvl1pPr>
          </a:lstStyle>
          <a:p>
            <a:r>
              <a:rPr lang="de-DE" dirty="0"/>
              <a:t>Titelmasterformat durch Klicken bearbeiten</a:t>
            </a:r>
            <a:endParaRPr lang="de-AT" dirty="0"/>
          </a:p>
        </p:txBody>
      </p:sp>
      <p:sp>
        <p:nvSpPr>
          <p:cNvPr id="9" name="Textplatzhalter 2"/>
          <p:cNvSpPr>
            <a:spLocks noGrp="1"/>
          </p:cNvSpPr>
          <p:nvPr>
            <p:ph type="body" idx="13"/>
          </p:nvPr>
        </p:nvSpPr>
        <p:spPr>
          <a:xfrm>
            <a:off x="1008062" y="2332935"/>
            <a:ext cx="12312653" cy="691745"/>
          </a:xfrm>
        </p:spPr>
        <p:txBody>
          <a:bodyPr anchor="b">
            <a:normAutofit/>
          </a:bodyPr>
          <a:lstStyle>
            <a:lvl1pPr marL="0" indent="0">
              <a:buNone/>
              <a:defRPr sz="2200" b="1"/>
            </a:lvl1pPr>
            <a:lvl2pPr marL="617268" indent="0">
              <a:buNone/>
              <a:defRPr sz="2700" b="1"/>
            </a:lvl2pPr>
            <a:lvl3pPr marL="1234533" indent="0">
              <a:buNone/>
              <a:defRPr sz="2400" b="1"/>
            </a:lvl3pPr>
            <a:lvl4pPr marL="1851801" indent="0">
              <a:buNone/>
              <a:defRPr sz="2200" b="1"/>
            </a:lvl4pPr>
            <a:lvl5pPr marL="2469068" indent="0">
              <a:buNone/>
              <a:defRPr sz="2200" b="1"/>
            </a:lvl5pPr>
            <a:lvl6pPr marL="3086337" indent="0">
              <a:buNone/>
              <a:defRPr sz="2200" b="1"/>
            </a:lvl6pPr>
            <a:lvl7pPr marL="3703603" indent="0">
              <a:buNone/>
              <a:defRPr sz="2200" b="1"/>
            </a:lvl7pPr>
            <a:lvl8pPr marL="4320870" indent="0">
              <a:buNone/>
              <a:defRPr sz="2200" b="1"/>
            </a:lvl8pPr>
            <a:lvl9pPr marL="4938138" indent="0">
              <a:buNone/>
              <a:defRPr sz="2200" b="1"/>
            </a:lvl9pPr>
          </a:lstStyle>
          <a:p>
            <a:pPr lvl="0"/>
            <a:r>
              <a:rPr lang="de-DE" dirty="0"/>
              <a:t>Textmasterformat bearbeiten</a:t>
            </a:r>
          </a:p>
        </p:txBody>
      </p:sp>
      <p:sp>
        <p:nvSpPr>
          <p:cNvPr id="3" name="Inhaltsplatzhalter 2"/>
          <p:cNvSpPr>
            <a:spLocks noGrp="1"/>
          </p:cNvSpPr>
          <p:nvPr>
            <p:ph idx="1" hasCustomPrompt="1"/>
          </p:nvPr>
        </p:nvSpPr>
        <p:spPr>
          <a:xfrm>
            <a:off x="1008062" y="3240714"/>
            <a:ext cx="12312651" cy="4034718"/>
          </a:xfrm>
        </p:spPr>
        <p:txBody>
          <a:bodyPr/>
          <a:lstStyle>
            <a:lvl1pPr>
              <a:spcBef>
                <a:spcPts val="1200"/>
              </a:spcBef>
              <a:defRPr sz="2200"/>
            </a:lvl1pPr>
            <a:lvl2pPr>
              <a:defRPr sz="2000"/>
            </a:lvl2pPr>
            <a:lvl3pPr>
              <a:defRPr sz="1800"/>
            </a:lvl3pPr>
            <a:lvl4pPr>
              <a:defRPr sz="1600"/>
            </a:lvl4pPr>
            <a:lvl5pPr>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8" name="Foliennummernplatzhalter 5"/>
          <p:cNvSpPr>
            <a:spLocks noGrp="1"/>
          </p:cNvSpPr>
          <p:nvPr>
            <p:ph type="sldNum" sz="quarter" idx="4"/>
          </p:nvPr>
        </p:nvSpPr>
        <p:spPr>
          <a:xfrm>
            <a:off x="2" y="1802461"/>
            <a:ext cx="691277" cy="360261"/>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Tree>
    <p:extLst>
      <p:ext uri="{BB962C8B-B14F-4D97-AF65-F5344CB8AC3E}">
        <p14:creationId xmlns:p14="http://schemas.microsoft.com/office/powerpoint/2010/main" val="197289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008064" y="1251229"/>
            <a:ext cx="12312651" cy="1055513"/>
          </a:xfrm>
        </p:spPr>
        <p:txBody>
          <a:bodyPr/>
          <a:lstStyle>
            <a:lvl1pPr algn="ctr">
              <a:defRPr/>
            </a:lvl1pPr>
          </a:lstStyle>
          <a:p>
            <a:r>
              <a:rPr lang="de-DE" dirty="0"/>
              <a:t>Titelmasterformat durch Klicken bearbeiten</a:t>
            </a:r>
            <a:endParaRPr lang="de-AT" dirty="0"/>
          </a:p>
        </p:txBody>
      </p:sp>
      <p:sp>
        <p:nvSpPr>
          <p:cNvPr id="3" name="Inhaltsplatzhalter 2"/>
          <p:cNvSpPr>
            <a:spLocks noGrp="1"/>
          </p:cNvSpPr>
          <p:nvPr>
            <p:ph sz="half" idx="1" hasCustomPrompt="1"/>
          </p:nvPr>
        </p:nvSpPr>
        <p:spPr>
          <a:xfrm>
            <a:off x="1008062" y="2592328"/>
            <a:ext cx="6048376" cy="4683185"/>
          </a:xfrm>
        </p:spPr>
        <p:txBody>
          <a:bodyPr>
            <a:normAutofit/>
          </a:bodyPr>
          <a:lstStyle>
            <a:lvl1pPr>
              <a:spcBef>
                <a:spcPts val="1200"/>
              </a:spcBef>
              <a:defRPr sz="2800"/>
            </a:lvl1pPr>
            <a:lvl2pPr marL="848742" indent="-368646">
              <a:defRPr sz="2400"/>
            </a:lvl2pPr>
            <a:lvl3pPr marL="1208815" indent="-360072">
              <a:defRPr sz="2000"/>
            </a:lvl3pPr>
            <a:lvl4pPr marL="1453150" indent="-244334">
              <a:defRPr sz="1600"/>
            </a:lvl4pPr>
            <a:lvl5pPr marL="1453150" indent="0">
              <a:buNone/>
              <a:defRPr sz="15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hasCustomPrompt="1"/>
          </p:nvPr>
        </p:nvSpPr>
        <p:spPr>
          <a:xfrm>
            <a:off x="7272337" y="2592328"/>
            <a:ext cx="6048376" cy="4683185"/>
          </a:xfrm>
        </p:spPr>
        <p:txBody>
          <a:bodyPr>
            <a:normAutofit/>
          </a:bodyPr>
          <a:lstStyle>
            <a:lvl1pPr>
              <a:spcBef>
                <a:spcPts val="1200"/>
              </a:spcBef>
              <a:defRPr sz="2800"/>
            </a:lvl1pPr>
            <a:lvl2pPr marL="844455" indent="-355785">
              <a:defRPr sz="2400"/>
            </a:lvl2pPr>
            <a:lvl3pPr marL="1208815" indent="-360072">
              <a:defRPr sz="2000"/>
            </a:lvl3pPr>
            <a:lvl4pPr marL="1457437" indent="-240049">
              <a:defRPr sz="1600"/>
            </a:lvl4pPr>
            <a:lvl5pPr marL="1697484" indent="-244334">
              <a:defRPr sz="15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8" name="Foliennummernplatzhalter 5"/>
          <p:cNvSpPr>
            <a:spLocks noGrp="1"/>
          </p:cNvSpPr>
          <p:nvPr>
            <p:ph type="sldNum" sz="quarter" idx="4"/>
          </p:nvPr>
        </p:nvSpPr>
        <p:spPr>
          <a:xfrm>
            <a:off x="2" y="1802461"/>
            <a:ext cx="691277" cy="360261"/>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Tree>
    <p:extLst>
      <p:ext uri="{BB962C8B-B14F-4D97-AF65-F5344CB8AC3E}">
        <p14:creationId xmlns:p14="http://schemas.microsoft.com/office/powerpoint/2010/main" val="9015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 breit - schmal">
    <p:spTree>
      <p:nvGrpSpPr>
        <p:cNvPr id="1" name=""/>
        <p:cNvGrpSpPr/>
        <p:nvPr/>
      </p:nvGrpSpPr>
      <p:grpSpPr>
        <a:xfrm>
          <a:off x="0" y="0"/>
          <a:ext cx="0" cy="0"/>
          <a:chOff x="0" y="0"/>
          <a:chExt cx="0" cy="0"/>
        </a:xfrm>
      </p:grpSpPr>
      <p:sp>
        <p:nvSpPr>
          <p:cNvPr id="2" name="Titel 1"/>
          <p:cNvSpPr>
            <a:spLocks noGrp="1"/>
          </p:cNvSpPr>
          <p:nvPr>
            <p:ph type="title"/>
          </p:nvPr>
        </p:nvSpPr>
        <p:spPr>
          <a:xfrm>
            <a:off x="1008064" y="1251229"/>
            <a:ext cx="12312651" cy="1055513"/>
          </a:xfrm>
        </p:spPr>
        <p:txBody>
          <a:bodyPr/>
          <a:lstStyle>
            <a:lvl1pPr algn="ctr">
              <a:defRPr/>
            </a:lvl1pPr>
          </a:lstStyle>
          <a:p>
            <a:r>
              <a:rPr lang="de-DE" dirty="0"/>
              <a:t>Titelmasterformat durch Klicken bearbeiten</a:t>
            </a:r>
            <a:endParaRPr lang="de-AT" dirty="0"/>
          </a:p>
        </p:txBody>
      </p:sp>
      <p:sp>
        <p:nvSpPr>
          <p:cNvPr id="3" name="Inhaltsplatzhalter 2"/>
          <p:cNvSpPr>
            <a:spLocks noGrp="1"/>
          </p:cNvSpPr>
          <p:nvPr>
            <p:ph sz="half" idx="1" hasCustomPrompt="1"/>
          </p:nvPr>
        </p:nvSpPr>
        <p:spPr>
          <a:xfrm>
            <a:off x="1010114" y="2591554"/>
            <a:ext cx="8145407" cy="4683960"/>
          </a:xfrm>
        </p:spPr>
        <p:txBody>
          <a:bodyPr/>
          <a:lstStyle>
            <a:lvl1pPr>
              <a:spcBef>
                <a:spcPts val="1200"/>
              </a:spcBef>
              <a:defRPr sz="3200"/>
            </a:lvl1pPr>
            <a:lvl2pPr marL="848742" indent="-368646">
              <a:defRPr sz="2800"/>
            </a:lvl2pPr>
            <a:lvl3pPr marL="1208815" indent="-360072">
              <a:defRPr sz="2400"/>
            </a:lvl3pPr>
            <a:lvl4pPr marL="1453150" indent="-244334">
              <a:defRPr sz="2100"/>
            </a:lvl4pPr>
            <a:lvl5pPr marL="1697484" indent="-244334">
              <a:defRPr sz="15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hasCustomPrompt="1"/>
          </p:nvPr>
        </p:nvSpPr>
        <p:spPr>
          <a:xfrm>
            <a:off x="9356247" y="2591552"/>
            <a:ext cx="3975982" cy="4683961"/>
          </a:xfrm>
        </p:spPr>
        <p:txBody>
          <a:bodyPr>
            <a:normAutofit/>
          </a:bodyPr>
          <a:lstStyle>
            <a:lvl1pPr marL="360072" indent="-360072">
              <a:spcBef>
                <a:spcPts val="1200"/>
              </a:spcBef>
              <a:defRPr sz="2400"/>
            </a:lvl1pPr>
            <a:lvl2pPr marL="604408" indent="-252908">
              <a:defRPr sz="2100"/>
            </a:lvl2pPr>
            <a:lvl3pPr marL="848742" indent="-246479">
              <a:defRPr sz="1500"/>
            </a:lvl3pPr>
            <a:lvl4pPr marL="1086647" indent="-237906">
              <a:defRPr sz="1400"/>
            </a:lvl4pPr>
            <a:lvl5pPr marL="1333126" indent="-246479">
              <a:defRPr sz="12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8" name="Foliennummernplatzhalter 5"/>
          <p:cNvSpPr>
            <a:spLocks noGrp="1"/>
          </p:cNvSpPr>
          <p:nvPr>
            <p:ph type="sldNum" sz="quarter" idx="4"/>
          </p:nvPr>
        </p:nvSpPr>
        <p:spPr>
          <a:xfrm>
            <a:off x="2" y="1802461"/>
            <a:ext cx="691277" cy="360261"/>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Tree>
    <p:extLst>
      <p:ext uri="{BB962C8B-B14F-4D97-AF65-F5344CB8AC3E}">
        <p14:creationId xmlns:p14="http://schemas.microsoft.com/office/powerpoint/2010/main" val="208442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08064" y="1226592"/>
            <a:ext cx="12312651" cy="1055513"/>
          </a:xfrm>
          <a:prstGeom prst="rect">
            <a:avLst/>
          </a:prstGeom>
        </p:spPr>
        <p:txBody>
          <a:bodyPr vert="horz" lIns="0" tIns="0" rIns="0" bIns="48604" rtlCol="0" anchor="b" anchorCtr="0">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1008064" y="2522710"/>
            <a:ext cx="12312651" cy="4752722"/>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7" name="Foliennummernplatzhalter 5"/>
          <p:cNvSpPr>
            <a:spLocks noGrp="1"/>
          </p:cNvSpPr>
          <p:nvPr>
            <p:ph type="sldNum" sz="quarter" idx="4"/>
          </p:nvPr>
        </p:nvSpPr>
        <p:spPr>
          <a:xfrm>
            <a:off x="2" y="1487977"/>
            <a:ext cx="691277" cy="360261"/>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pic>
        <p:nvPicPr>
          <p:cNvPr id="8" name="Grafik 7">
            <a:extLst>
              <a:ext uri="{FF2B5EF4-FFF2-40B4-BE49-F238E27FC236}">
                <a16:creationId xmlns:a16="http://schemas.microsoft.com/office/drawing/2014/main" id="{4B081AD4-B2F5-454B-9242-75B3ED5AD9D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1" y="290462"/>
            <a:ext cx="0" cy="0"/>
          </a:xfrm>
          <a:prstGeom prst="rect">
            <a:avLst/>
          </a:prstGeom>
        </p:spPr>
      </p:pic>
      <p:pic>
        <p:nvPicPr>
          <p:cNvPr id="11" name="Grafik 10">
            <a:extLst>
              <a:ext uri="{FF2B5EF4-FFF2-40B4-BE49-F238E27FC236}">
                <a16:creationId xmlns:a16="http://schemas.microsoft.com/office/drawing/2014/main" id="{1E1BA560-6177-6B43-8A65-925481D25DE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3231" y="146442"/>
            <a:ext cx="13932000" cy="93263"/>
          </a:xfrm>
          <a:prstGeom prst="rect">
            <a:avLst/>
          </a:prstGeom>
        </p:spPr>
      </p:pic>
      <p:cxnSp>
        <p:nvCxnSpPr>
          <p:cNvPr id="10" name="Gerade Verbindung 9">
            <a:extLst>
              <a:ext uri="{FF2B5EF4-FFF2-40B4-BE49-F238E27FC236}">
                <a16:creationId xmlns:a16="http://schemas.microsoft.com/office/drawing/2014/main" id="{ECF8AEEA-8288-2B4C-B02F-689E83637BD5}"/>
              </a:ext>
            </a:extLst>
          </p:cNvPr>
          <p:cNvCxnSpPr>
            <a:cxnSpLocks/>
          </p:cNvCxnSpPr>
          <p:nvPr userDrawn="1"/>
        </p:nvCxnSpPr>
        <p:spPr>
          <a:xfrm>
            <a:off x="1008063" y="2282105"/>
            <a:ext cx="12312652" cy="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18" name="Grafik 17">
            <a:extLst>
              <a:ext uri="{FF2B5EF4-FFF2-40B4-BE49-F238E27FC236}">
                <a16:creationId xmlns:a16="http://schemas.microsoft.com/office/drawing/2014/main" id="{7ACDDEBB-3574-D241-9C42-71ACB42A7D4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285984" y="233406"/>
            <a:ext cx="2420130" cy="942907"/>
          </a:xfrm>
          <a:prstGeom prst="rect">
            <a:avLst/>
          </a:prstGeom>
        </p:spPr>
      </p:pic>
      <p:pic>
        <p:nvPicPr>
          <p:cNvPr id="9" name="Grafik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936028" y="272859"/>
            <a:ext cx="676542" cy="864000"/>
          </a:xfrm>
          <a:prstGeom prst="rect">
            <a:avLst/>
          </a:prstGeom>
        </p:spPr>
      </p:pic>
      <p:pic>
        <p:nvPicPr>
          <p:cNvPr id="12" name="Grafik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48627" y="344859"/>
            <a:ext cx="2828048" cy="720000"/>
          </a:xfrm>
          <a:prstGeom prst="rect">
            <a:avLst/>
          </a:prstGeom>
        </p:spPr>
      </p:pic>
      <p:pic>
        <p:nvPicPr>
          <p:cNvPr id="13" name="Grafik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12732" y="344859"/>
            <a:ext cx="937195" cy="720000"/>
          </a:xfrm>
          <a:prstGeom prst="rect">
            <a:avLst/>
          </a:prstGeom>
        </p:spPr>
      </p:pic>
      <p:sp>
        <p:nvSpPr>
          <p:cNvPr id="4" name="Textfeld 3"/>
          <p:cNvSpPr txBox="1"/>
          <p:nvPr userDrawn="1"/>
        </p:nvSpPr>
        <p:spPr>
          <a:xfrm>
            <a:off x="12227789" y="7249303"/>
            <a:ext cx="1244031" cy="433553"/>
          </a:xfrm>
          <a:prstGeom prst="rect">
            <a:avLst/>
          </a:prstGeom>
          <a:noFill/>
        </p:spPr>
        <p:txBody>
          <a:bodyPr wrap="none" lIns="108000" tIns="108000" rIns="108000" bIns="108000" rtlCol="0" anchor="ctr" anchorCtr="0">
            <a:spAutoFit/>
          </a:bodyPr>
          <a:lstStyle/>
          <a:p>
            <a:r>
              <a:rPr lang="de-AT" sz="1400" dirty="0" err="1" smtClean="0">
                <a:latin typeface="Arial" panose="020B0604020202020204" pitchFamily="34" charset="0"/>
                <a:cs typeface="Arial" panose="020B0604020202020204" pitchFamily="34" charset="0"/>
              </a:rPr>
              <a:t>SmartMowAI</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535955"/>
      </p:ext>
    </p:extLst>
  </p:cSld>
  <p:clrMap bg1="lt1" tx1="dk1" bg2="lt2" tx2="dk2" accent1="accent1" accent2="accent2" accent3="accent3" accent4="accent4" accent5="accent5" accent6="accent6" hlink="hlink" folHlink="folHlink"/>
  <p:sldLayoutIdLst>
    <p:sldLayoutId id="2147483720" r:id="rId1"/>
    <p:sldLayoutId id="2147483748" r:id="rId2"/>
    <p:sldLayoutId id="2147483724" r:id="rId3"/>
    <p:sldLayoutId id="2147483726" r:id="rId4"/>
    <p:sldLayoutId id="2147483727"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r" defTabSz="1234533" rtl="0" eaLnBrk="1" latinLnBrk="0" hangingPunct="1">
        <a:lnSpc>
          <a:spcPct val="90000"/>
        </a:lnSpc>
        <a:spcBef>
          <a:spcPct val="0"/>
        </a:spcBef>
        <a:buNone/>
        <a:defRPr sz="3600" b="1" i="1" kern="1200">
          <a:solidFill>
            <a:schemeClr val="tx1"/>
          </a:solidFill>
          <a:latin typeface="Trebuchet MS" panose="020B0703020202090204" pitchFamily="34" charset="0"/>
          <a:ea typeface="Verdana" panose="020B0604030504040204" pitchFamily="34" charset="0"/>
          <a:cs typeface="Verdana" panose="020B0604030504040204" pitchFamily="34" charset="0"/>
        </a:defRPr>
      </a:lvl1pPr>
    </p:titleStyle>
    <p:bodyStyle>
      <a:lvl1pPr marL="480097" indent="-480097" algn="l" defTabSz="1234533" rtl="0" eaLnBrk="1" latinLnBrk="0" hangingPunct="1">
        <a:lnSpc>
          <a:spcPct val="120000"/>
        </a:lnSpc>
        <a:spcBef>
          <a:spcPts val="1200"/>
        </a:spcBef>
        <a:spcAft>
          <a:spcPts val="0"/>
        </a:spcAft>
        <a:buSzPct val="84000"/>
        <a:buFontTx/>
        <a:buBlip>
          <a:blip r:embed="rId13"/>
        </a:buBlip>
        <a:defRPr sz="2800" b="0" i="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973054" indent="-492957" algn="l" defTabSz="1234533" rtl="0" eaLnBrk="1" latinLnBrk="0" hangingPunct="1">
        <a:lnSpc>
          <a:spcPct val="120000"/>
        </a:lnSpc>
        <a:spcBef>
          <a:spcPts val="601"/>
        </a:spcBef>
        <a:spcAft>
          <a:spcPts val="0"/>
        </a:spcAft>
        <a:buSzPct val="84000"/>
        <a:buFontTx/>
        <a:buBlip>
          <a:blip r:embed="rId13"/>
        </a:buBlip>
        <a:defRPr sz="2400" b="0" i="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333126" indent="-360072" algn="l" defTabSz="1234533" rtl="0" eaLnBrk="1" latinLnBrk="0" hangingPunct="1">
        <a:lnSpc>
          <a:spcPct val="120000"/>
        </a:lnSpc>
        <a:spcBef>
          <a:spcPts val="300"/>
        </a:spcBef>
        <a:spcAft>
          <a:spcPts val="0"/>
        </a:spcAft>
        <a:buSzPct val="84000"/>
        <a:buFontTx/>
        <a:buBlip>
          <a:blip r:embed="rId13"/>
        </a:buBlip>
        <a:defRPr sz="2000" b="0" i="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573175" indent="-240049" algn="l" defTabSz="1234533" rtl="0" eaLnBrk="1" latinLnBrk="0" hangingPunct="1">
        <a:lnSpc>
          <a:spcPct val="120000"/>
        </a:lnSpc>
        <a:spcBef>
          <a:spcPts val="300"/>
        </a:spcBef>
        <a:spcAft>
          <a:spcPts val="0"/>
        </a:spcAft>
        <a:buSzPct val="84000"/>
        <a:buFontTx/>
        <a:buBlip>
          <a:blip r:embed="rId13"/>
        </a:buBlip>
        <a:defRPr sz="1600" b="0" i="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1933247" indent="-240049" algn="l" defTabSz="1234533" rtl="0" eaLnBrk="1" latinLnBrk="0" hangingPunct="1">
        <a:lnSpc>
          <a:spcPct val="120000"/>
        </a:lnSpc>
        <a:spcBef>
          <a:spcPts val="150"/>
        </a:spcBef>
        <a:spcAft>
          <a:spcPts val="0"/>
        </a:spcAft>
        <a:buSzPct val="84000"/>
        <a:buFontTx/>
        <a:buBlip>
          <a:blip r:embed="rId14"/>
        </a:buBlip>
        <a:defRPr sz="1500" b="0" i="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3394969"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12236"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29503"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46770" indent="-308634" algn="l" defTabSz="1234533"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de-DE"/>
      </a:defPPr>
      <a:lvl1pPr marL="0" algn="l" defTabSz="1234533" rtl="0" eaLnBrk="1" latinLnBrk="0" hangingPunct="1">
        <a:defRPr sz="2400" kern="1200">
          <a:solidFill>
            <a:schemeClr val="tx1"/>
          </a:solidFill>
          <a:latin typeface="+mn-lt"/>
          <a:ea typeface="+mn-ea"/>
          <a:cs typeface="+mn-cs"/>
        </a:defRPr>
      </a:lvl1pPr>
      <a:lvl2pPr marL="617268" algn="l" defTabSz="1234533" rtl="0" eaLnBrk="1" latinLnBrk="0" hangingPunct="1">
        <a:defRPr sz="2400" kern="1200">
          <a:solidFill>
            <a:schemeClr val="tx1"/>
          </a:solidFill>
          <a:latin typeface="+mn-lt"/>
          <a:ea typeface="+mn-ea"/>
          <a:cs typeface="+mn-cs"/>
        </a:defRPr>
      </a:lvl2pPr>
      <a:lvl3pPr marL="1234533" algn="l" defTabSz="1234533" rtl="0" eaLnBrk="1" latinLnBrk="0" hangingPunct="1">
        <a:defRPr sz="2400" kern="1200">
          <a:solidFill>
            <a:schemeClr val="tx1"/>
          </a:solidFill>
          <a:latin typeface="+mn-lt"/>
          <a:ea typeface="+mn-ea"/>
          <a:cs typeface="+mn-cs"/>
        </a:defRPr>
      </a:lvl3pPr>
      <a:lvl4pPr marL="1851801" algn="l" defTabSz="1234533" rtl="0" eaLnBrk="1" latinLnBrk="0" hangingPunct="1">
        <a:defRPr sz="2400" kern="1200">
          <a:solidFill>
            <a:schemeClr val="tx1"/>
          </a:solidFill>
          <a:latin typeface="+mn-lt"/>
          <a:ea typeface="+mn-ea"/>
          <a:cs typeface="+mn-cs"/>
        </a:defRPr>
      </a:lvl4pPr>
      <a:lvl5pPr marL="2469068" algn="l" defTabSz="1234533" rtl="0" eaLnBrk="1" latinLnBrk="0" hangingPunct="1">
        <a:defRPr sz="2400" kern="1200">
          <a:solidFill>
            <a:schemeClr val="tx1"/>
          </a:solidFill>
          <a:latin typeface="+mn-lt"/>
          <a:ea typeface="+mn-ea"/>
          <a:cs typeface="+mn-cs"/>
        </a:defRPr>
      </a:lvl5pPr>
      <a:lvl6pPr marL="3086337" algn="l" defTabSz="1234533" rtl="0" eaLnBrk="1" latinLnBrk="0" hangingPunct="1">
        <a:defRPr sz="2400" kern="1200">
          <a:solidFill>
            <a:schemeClr val="tx1"/>
          </a:solidFill>
          <a:latin typeface="+mn-lt"/>
          <a:ea typeface="+mn-ea"/>
          <a:cs typeface="+mn-cs"/>
        </a:defRPr>
      </a:lvl6pPr>
      <a:lvl7pPr marL="3703603" algn="l" defTabSz="1234533" rtl="0" eaLnBrk="1" latinLnBrk="0" hangingPunct="1">
        <a:defRPr sz="2400" kern="1200">
          <a:solidFill>
            <a:schemeClr val="tx1"/>
          </a:solidFill>
          <a:latin typeface="+mn-lt"/>
          <a:ea typeface="+mn-ea"/>
          <a:cs typeface="+mn-cs"/>
        </a:defRPr>
      </a:lvl7pPr>
      <a:lvl8pPr marL="4320870" algn="l" defTabSz="1234533" rtl="0" eaLnBrk="1" latinLnBrk="0" hangingPunct="1">
        <a:defRPr sz="2400" kern="1200">
          <a:solidFill>
            <a:schemeClr val="tx1"/>
          </a:solidFill>
          <a:latin typeface="+mn-lt"/>
          <a:ea typeface="+mn-ea"/>
          <a:cs typeface="+mn-cs"/>
        </a:defRPr>
      </a:lvl8pPr>
      <a:lvl9pPr marL="4938138" algn="l" defTabSz="1234533"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83" userDrawn="1">
          <p15:clr>
            <a:srgbClr val="F26B43"/>
          </p15:clr>
        </p15:guide>
        <p15:guide id="2" pos="63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5426" r="15426"/>
          <a:stretch>
            <a:fillRect/>
          </a:stretch>
        </p:blipFill>
        <p:spPr>
          <a:xfrm>
            <a:off x="0" y="0"/>
            <a:ext cx="9577388" cy="7781925"/>
          </a:xfrm>
          <a:solidFill>
            <a:schemeClr val="accent4"/>
          </a:solidFill>
        </p:spPr>
      </p:pic>
      <p:pic>
        <p:nvPicPr>
          <p:cNvPr id="8" name="Grafik 7"/>
          <p:cNvPicPr>
            <a:picLocks noChangeAspect="1"/>
          </p:cNvPicPr>
          <p:nvPr/>
        </p:nvPicPr>
        <p:blipFill>
          <a:blip r:embed="rId4"/>
          <a:stretch>
            <a:fillRect/>
          </a:stretch>
        </p:blipFill>
        <p:spPr>
          <a:xfrm>
            <a:off x="9078965" y="6699352"/>
            <a:ext cx="1741369" cy="720000"/>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9650" y="1370812"/>
            <a:ext cx="1127569" cy="1440000"/>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41163" y="4946439"/>
            <a:ext cx="3208197" cy="816783"/>
          </a:xfrm>
          <a:prstGeom prst="rect">
            <a:avLst/>
          </a:prstGeom>
        </p:spPr>
      </p:pic>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21408" y="1370812"/>
            <a:ext cx="1874391" cy="1440000"/>
          </a:xfrm>
          <a:prstGeom prst="rect">
            <a:avLst/>
          </a:prstGeom>
        </p:spPr>
      </p:pic>
      <p:pic>
        <p:nvPicPr>
          <p:cNvPr id="10" name="Grafi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82398" y="6459979"/>
            <a:ext cx="2952410" cy="1311742"/>
          </a:xfrm>
          <a:prstGeom prst="rect">
            <a:avLst/>
          </a:prstGeom>
        </p:spPr>
      </p:pic>
      <p:sp>
        <p:nvSpPr>
          <p:cNvPr id="11" name="Textfeld 10"/>
          <p:cNvSpPr txBox="1"/>
          <p:nvPr/>
        </p:nvSpPr>
        <p:spPr>
          <a:xfrm>
            <a:off x="503879" y="5547192"/>
            <a:ext cx="7848000" cy="2064769"/>
          </a:xfrm>
          <a:prstGeom prst="rect">
            <a:avLst/>
          </a:prstGeom>
          <a:solidFill>
            <a:schemeClr val="tx1">
              <a:alpha val="35000"/>
            </a:schemeClr>
          </a:solidFill>
          <a:effectLst>
            <a:softEdge rad="63500"/>
          </a:effectLst>
        </p:spPr>
        <p:txBody>
          <a:bodyPr wrap="square" lIns="108000" tIns="108000" rIns="108000" bIns="108000" rtlCol="0" anchor="ctr" anchorCtr="0">
            <a:spAutoFit/>
          </a:bodyPr>
          <a:lstStyle/>
          <a:p>
            <a:pPr algn="just"/>
            <a:r>
              <a:rPr lang="de-DE" sz="2000" dirty="0">
                <a:solidFill>
                  <a:schemeClr val="bg1"/>
                </a:solidFill>
              </a:rPr>
              <a:t>Das Hauptziel von </a:t>
            </a:r>
            <a:r>
              <a:rPr lang="de-DE" sz="2000" b="1" dirty="0" err="1">
                <a:solidFill>
                  <a:schemeClr val="bg1"/>
                </a:solidFill>
              </a:rPr>
              <a:t>SmartMowAI</a:t>
            </a:r>
            <a:r>
              <a:rPr lang="de-DE" sz="2000" dirty="0">
                <a:solidFill>
                  <a:schemeClr val="bg1"/>
                </a:solidFill>
              </a:rPr>
              <a:t> ist es, Methoden zu erforschen, die es ermöglichen, den Wiesenzustand entlang großer Straßennetze zu erfassen, diese Zustandsinformation zu nutzen, um eine optimierte Mähstrategie für das gesamte Straßennetz zu entwickeln, und die erforschten Methoden durch einen Proof </a:t>
            </a:r>
            <a:r>
              <a:rPr lang="de-DE" sz="2000" dirty="0" err="1">
                <a:solidFill>
                  <a:schemeClr val="bg1"/>
                </a:solidFill>
              </a:rPr>
              <a:t>of</a:t>
            </a:r>
            <a:r>
              <a:rPr lang="de-DE" sz="2000" dirty="0">
                <a:solidFill>
                  <a:schemeClr val="bg1"/>
                </a:solidFill>
              </a:rPr>
              <a:t> </a:t>
            </a:r>
            <a:r>
              <a:rPr lang="de-DE" sz="2000" dirty="0" err="1">
                <a:solidFill>
                  <a:schemeClr val="bg1"/>
                </a:solidFill>
              </a:rPr>
              <a:t>Concept</a:t>
            </a:r>
            <a:r>
              <a:rPr lang="de-DE" sz="2000" dirty="0">
                <a:solidFill>
                  <a:schemeClr val="bg1"/>
                </a:solidFill>
              </a:rPr>
              <a:t> im steirischen Straßennetz zu validieren.</a:t>
            </a:r>
          </a:p>
        </p:txBody>
      </p:sp>
      <p:sp>
        <p:nvSpPr>
          <p:cNvPr id="12" name="Textfeld 11"/>
          <p:cNvSpPr txBox="1"/>
          <p:nvPr/>
        </p:nvSpPr>
        <p:spPr>
          <a:xfrm>
            <a:off x="503879" y="146442"/>
            <a:ext cx="7848000" cy="1695437"/>
          </a:xfrm>
          <a:prstGeom prst="rect">
            <a:avLst/>
          </a:prstGeom>
          <a:solidFill>
            <a:schemeClr val="tx1">
              <a:alpha val="35000"/>
            </a:schemeClr>
          </a:solidFill>
          <a:effectLst>
            <a:softEdge rad="63500"/>
          </a:effectLst>
        </p:spPr>
        <p:txBody>
          <a:bodyPr wrap="square" lIns="108000" tIns="108000" rIns="108000" bIns="108000" rtlCol="0" anchor="ctr" anchorCtr="0">
            <a:spAutoFit/>
          </a:bodyPr>
          <a:lstStyle/>
          <a:p>
            <a:pPr algn="ctr"/>
            <a:r>
              <a:rPr lang="de-DE" sz="4800" b="1" dirty="0" err="1">
                <a:solidFill>
                  <a:schemeClr val="bg1"/>
                </a:solidFill>
                <a:latin typeface="Trebuchet MS" panose="020B0703020202090204" pitchFamily="34" charset="0"/>
              </a:rPr>
              <a:t>SmartMowAI</a:t>
            </a:r>
            <a:r>
              <a:rPr lang="de-DE" sz="4800" b="1" dirty="0">
                <a:solidFill>
                  <a:schemeClr val="bg1"/>
                </a:solidFill>
                <a:latin typeface="Trebuchet MS" panose="020B0703020202090204" pitchFamily="34" charset="0"/>
              </a:rPr>
              <a:t> – </a:t>
            </a:r>
            <a:r>
              <a:rPr lang="de-DE" sz="4800" b="1" dirty="0" err="1">
                <a:solidFill>
                  <a:schemeClr val="bg1"/>
                </a:solidFill>
                <a:latin typeface="Trebuchet MS" panose="020B0703020202090204" pitchFamily="34" charset="0"/>
              </a:rPr>
              <a:t>Optimized</a:t>
            </a:r>
            <a:r>
              <a:rPr lang="de-DE" sz="4800" b="1" dirty="0">
                <a:solidFill>
                  <a:schemeClr val="bg1"/>
                </a:solidFill>
                <a:latin typeface="Trebuchet MS" panose="020B0703020202090204" pitchFamily="34" charset="0"/>
              </a:rPr>
              <a:t> </a:t>
            </a:r>
            <a:r>
              <a:rPr lang="de-DE" sz="4800" b="1" dirty="0" err="1">
                <a:solidFill>
                  <a:schemeClr val="bg1"/>
                </a:solidFill>
                <a:latin typeface="Trebuchet MS" panose="020B0703020202090204" pitchFamily="34" charset="0"/>
              </a:rPr>
              <a:t>Mowing</a:t>
            </a:r>
            <a:r>
              <a:rPr lang="de-DE" sz="4800" b="1" dirty="0">
                <a:solidFill>
                  <a:schemeClr val="bg1"/>
                </a:solidFill>
                <a:latin typeface="Trebuchet MS" panose="020B0703020202090204" pitchFamily="34" charset="0"/>
              </a:rPr>
              <a:t> </a:t>
            </a:r>
            <a:r>
              <a:rPr lang="de-DE" sz="4800" b="1" dirty="0" err="1">
                <a:solidFill>
                  <a:schemeClr val="bg1"/>
                </a:solidFill>
                <a:latin typeface="Trebuchet MS" panose="020B0703020202090204" pitchFamily="34" charset="0"/>
              </a:rPr>
              <a:t>Along</a:t>
            </a:r>
            <a:r>
              <a:rPr lang="de-DE" sz="4800" b="1" dirty="0">
                <a:solidFill>
                  <a:schemeClr val="bg1"/>
                </a:solidFill>
                <a:latin typeface="Trebuchet MS" panose="020B0703020202090204" pitchFamily="34" charset="0"/>
              </a:rPr>
              <a:t> </a:t>
            </a:r>
            <a:r>
              <a:rPr lang="de-DE" sz="4800" b="1" dirty="0" err="1" smtClean="0">
                <a:solidFill>
                  <a:schemeClr val="bg1"/>
                </a:solidFill>
                <a:latin typeface="Trebuchet MS" panose="020B0703020202090204" pitchFamily="34" charset="0"/>
              </a:rPr>
              <a:t>Roads</a:t>
            </a:r>
            <a:endParaRPr lang="de-DE" sz="4800" b="1" dirty="0">
              <a:solidFill>
                <a:schemeClr val="bg1"/>
              </a:solidFill>
              <a:latin typeface="Trebuchet MS" panose="020B0703020202090204" pitchFamily="34" charset="0"/>
            </a:endParaRPr>
          </a:p>
        </p:txBody>
      </p:sp>
      <p:sp>
        <p:nvSpPr>
          <p:cNvPr id="13" name="Textfeld 12"/>
          <p:cNvSpPr txBox="1"/>
          <p:nvPr/>
        </p:nvSpPr>
        <p:spPr>
          <a:xfrm>
            <a:off x="503879" y="2882822"/>
            <a:ext cx="7848000" cy="2187879"/>
          </a:xfrm>
          <a:prstGeom prst="rect">
            <a:avLst/>
          </a:prstGeom>
          <a:solidFill>
            <a:schemeClr val="tx1">
              <a:alpha val="35000"/>
            </a:schemeClr>
          </a:solidFill>
          <a:effectLst>
            <a:softEdge rad="63500"/>
          </a:effectLst>
        </p:spPr>
        <p:txBody>
          <a:bodyPr wrap="square" lIns="108000" tIns="108000" rIns="108000" bIns="108000" rtlCol="0" anchor="ctr" anchorCtr="0">
            <a:spAutoFit/>
          </a:bodyPr>
          <a:lstStyle/>
          <a:p>
            <a:pPr algn="ctr"/>
            <a:r>
              <a:rPr lang="de-AT" sz="3600" dirty="0">
                <a:solidFill>
                  <a:schemeClr val="bg1"/>
                </a:solidFill>
                <a:latin typeface="Trebuchet MS" panose="020B0703020202090204" pitchFamily="34" charset="0"/>
              </a:rPr>
              <a:t>10/2024 – </a:t>
            </a:r>
            <a:r>
              <a:rPr lang="de-AT" sz="3600" dirty="0" smtClean="0">
                <a:solidFill>
                  <a:schemeClr val="bg1"/>
                </a:solidFill>
                <a:latin typeface="Trebuchet MS" panose="020B0703020202090204" pitchFamily="34" charset="0"/>
              </a:rPr>
              <a:t>09/2027</a:t>
            </a:r>
          </a:p>
          <a:p>
            <a:pPr algn="ctr"/>
            <a:r>
              <a:rPr lang="de-DE" sz="3200" dirty="0" smtClean="0">
                <a:solidFill>
                  <a:schemeClr val="bg1"/>
                </a:solidFill>
                <a:latin typeface="Trebuchet MS" panose="020B0703020202090204" pitchFamily="34" charset="0"/>
              </a:rPr>
              <a:t>Dr</a:t>
            </a:r>
            <a:r>
              <a:rPr lang="de-DE" sz="3200" dirty="0">
                <a:solidFill>
                  <a:schemeClr val="bg1"/>
                </a:solidFill>
                <a:latin typeface="Trebuchet MS" panose="020B0703020202090204" pitchFamily="34" charset="0"/>
              </a:rPr>
              <a:t>. Roland </a:t>
            </a:r>
            <a:r>
              <a:rPr lang="de-DE" sz="3200" dirty="0" smtClean="0">
                <a:solidFill>
                  <a:schemeClr val="bg1"/>
                </a:solidFill>
                <a:latin typeface="Trebuchet MS" panose="020B0703020202090204" pitchFamily="34" charset="0"/>
              </a:rPr>
              <a:t>Perko – JOANNEUM RESEARCH</a:t>
            </a:r>
            <a:r>
              <a:rPr lang="de-DE" sz="3600" dirty="0" smtClean="0">
                <a:solidFill>
                  <a:schemeClr val="bg1"/>
                </a:solidFill>
                <a:latin typeface="Trebuchet MS" panose="020B0703020202090204" pitchFamily="34" charset="0"/>
              </a:rPr>
              <a:t> </a:t>
            </a:r>
            <a:r>
              <a:rPr lang="de-DE" sz="2800" dirty="0" smtClean="0">
                <a:solidFill>
                  <a:schemeClr val="bg1"/>
                </a:solidFill>
                <a:latin typeface="Trebuchet MS" panose="020B0703020202090204" pitchFamily="34" charset="0"/>
              </a:rPr>
              <a:t>roland.perko@joanneum.at</a:t>
            </a:r>
            <a:endParaRPr lang="de-DE" sz="3600" dirty="0" smtClean="0">
              <a:solidFill>
                <a:schemeClr val="bg1"/>
              </a:solidFill>
              <a:latin typeface="Trebuchet MS" panose="020B0703020202090204" pitchFamily="34" charset="0"/>
            </a:endParaRPr>
          </a:p>
          <a:p>
            <a:pPr algn="ctr"/>
            <a:r>
              <a:rPr lang="de-AT" sz="2400" dirty="0" smtClean="0">
                <a:solidFill>
                  <a:schemeClr val="bg1"/>
                </a:solidFill>
                <a:latin typeface="Trebuchet MS" panose="020B0703020202090204" pitchFamily="34" charset="0"/>
              </a:rPr>
              <a:t>www.joanneum.at/digital/projekte/smartmowai</a:t>
            </a:r>
            <a:endParaRPr lang="de-DE" sz="24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250955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Hauptziele von </a:t>
            </a:r>
            <a:r>
              <a:rPr lang="de-AT" dirty="0" err="1" smtClean="0"/>
              <a:t>SmartMowAI</a:t>
            </a:r>
            <a:endParaRPr lang="de-DE" dirty="0"/>
          </a:p>
        </p:txBody>
      </p:sp>
      <p:sp>
        <p:nvSpPr>
          <p:cNvPr id="3" name="Inhaltsplatzhalter 2"/>
          <p:cNvSpPr>
            <a:spLocks noGrp="1"/>
          </p:cNvSpPr>
          <p:nvPr>
            <p:ph idx="1"/>
          </p:nvPr>
        </p:nvSpPr>
        <p:spPr/>
        <p:txBody>
          <a:bodyPr>
            <a:normAutofit/>
          </a:bodyPr>
          <a:lstStyle/>
          <a:p>
            <a:r>
              <a:rPr lang="de-AT" sz="2600" smtClean="0"/>
              <a:t>Erfassung des </a:t>
            </a:r>
            <a:r>
              <a:rPr lang="de-AT" sz="2600" dirty="0" smtClean="0"/>
              <a:t>Wiesenzustandes entlang von </a:t>
            </a:r>
            <a:r>
              <a:rPr lang="de-AT" sz="2600" dirty="0"/>
              <a:t>Straßen inkl. Klassifizierung des phänologischen </a:t>
            </a:r>
            <a:r>
              <a:rPr lang="de-AT" sz="2600" dirty="0" smtClean="0"/>
              <a:t>Zustands (multi-task </a:t>
            </a:r>
            <a:r>
              <a:rPr lang="de-AT" sz="2600" dirty="0" err="1" smtClean="0"/>
              <a:t>learning</a:t>
            </a:r>
            <a:r>
              <a:rPr lang="de-AT" sz="2600" dirty="0" smtClean="0"/>
              <a:t>, </a:t>
            </a:r>
            <a:r>
              <a:rPr lang="de-AT" sz="2600" dirty="0" err="1" smtClean="0"/>
              <a:t>resource</a:t>
            </a:r>
            <a:r>
              <a:rPr lang="de-AT" sz="2600" dirty="0" smtClean="0"/>
              <a:t> </a:t>
            </a:r>
            <a:r>
              <a:rPr lang="de-AT" sz="2600" dirty="0" err="1" smtClean="0"/>
              <a:t>efficient</a:t>
            </a:r>
            <a:r>
              <a:rPr lang="de-AT" sz="2600" dirty="0" smtClean="0"/>
              <a:t> AI)</a:t>
            </a:r>
          </a:p>
          <a:p>
            <a:r>
              <a:rPr lang="de-AT" sz="2600" dirty="0" smtClean="0"/>
              <a:t>Erstellung einer optimierten Mähstrategie</a:t>
            </a:r>
            <a:endParaRPr lang="de-DE" sz="2600" dirty="0"/>
          </a:p>
        </p:txBody>
      </p:sp>
      <p:sp>
        <p:nvSpPr>
          <p:cNvPr id="4" name="Foliennummernplatzhalter 3"/>
          <p:cNvSpPr>
            <a:spLocks noGrp="1"/>
          </p:cNvSpPr>
          <p:nvPr>
            <p:ph type="sldNum" sz="quarter" idx="12"/>
          </p:nvPr>
        </p:nvSpPr>
        <p:spPr/>
        <p:txBody>
          <a:bodyPr/>
          <a:lstStyle/>
          <a:p>
            <a:fld id="{882D1A77-C809-4D0D-9BEE-B2D6A0E27014}" type="slidenum">
              <a:rPr lang="en-US" smtClean="0"/>
              <a:pPr/>
              <a:t>2</a:t>
            </a:fld>
            <a:endParaRPr lang="en-US"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064" y="4517865"/>
            <a:ext cx="7920985" cy="3119437"/>
          </a:xfrm>
          <a:prstGeom prst="rect">
            <a:avLst/>
          </a:prstGeom>
        </p:spPr>
      </p:pic>
      <p:sp>
        <p:nvSpPr>
          <p:cNvPr id="6" name="Textfeld 5"/>
          <p:cNvSpPr txBox="1"/>
          <p:nvPr/>
        </p:nvSpPr>
        <p:spPr>
          <a:xfrm>
            <a:off x="9001059" y="5035851"/>
            <a:ext cx="4392610" cy="1326105"/>
          </a:xfrm>
          <a:prstGeom prst="rect">
            <a:avLst/>
          </a:prstGeom>
          <a:noFill/>
        </p:spPr>
        <p:txBody>
          <a:bodyPr wrap="square" lIns="108000" tIns="108000" rIns="108000" bIns="108000" rtlCol="0" anchor="ctr" anchorCtr="0">
            <a:spAutoFit/>
          </a:bodyPr>
          <a:lstStyle/>
          <a:p>
            <a:pPr algn="just"/>
            <a:r>
              <a:rPr lang="de-DE" sz="1800" dirty="0"/>
              <a:t>Beispiele für unterschiedliche phänologische Zustände einer Wiese an derselben Straße. </a:t>
            </a:r>
            <a:r>
              <a:rPr lang="de-DE" sz="1800" dirty="0" smtClean="0"/>
              <a:t>©</a:t>
            </a:r>
            <a:r>
              <a:rPr lang="de-DE" sz="1800" dirty="0"/>
              <a:t>JOANNEUM RESEARCH</a:t>
            </a:r>
            <a:r>
              <a:rPr lang="de-DE" sz="1800" dirty="0" smtClean="0"/>
              <a:t>. Quelle </a:t>
            </a:r>
            <a:r>
              <a:rPr lang="de-DE" sz="1800" dirty="0"/>
              <a:t>der Bilder: Google.</a:t>
            </a:r>
          </a:p>
        </p:txBody>
      </p:sp>
    </p:spTree>
    <p:extLst>
      <p:ext uri="{BB962C8B-B14F-4D97-AF65-F5344CB8AC3E}">
        <p14:creationId xmlns:p14="http://schemas.microsoft.com/office/powerpoint/2010/main" val="169385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Vorteile durch </a:t>
            </a:r>
            <a:r>
              <a:rPr lang="de-AT" dirty="0" err="1" smtClean="0"/>
              <a:t>SmartMowAI</a:t>
            </a:r>
            <a:endParaRPr lang="de-DE" dirty="0"/>
          </a:p>
        </p:txBody>
      </p:sp>
      <p:sp>
        <p:nvSpPr>
          <p:cNvPr id="3" name="Inhaltsplatzhalter 2"/>
          <p:cNvSpPr>
            <a:spLocks noGrp="1"/>
          </p:cNvSpPr>
          <p:nvPr>
            <p:ph idx="1"/>
          </p:nvPr>
        </p:nvSpPr>
        <p:spPr/>
        <p:txBody>
          <a:bodyPr>
            <a:normAutofit fontScale="92500" lnSpcReduction="10000"/>
          </a:bodyPr>
          <a:lstStyle/>
          <a:p>
            <a:r>
              <a:rPr lang="de-DE" dirty="0"/>
              <a:t>Auf der Grundlage des phänologischen Zustandes </a:t>
            </a:r>
            <a:r>
              <a:rPr lang="de-DE" dirty="0" smtClean="0"/>
              <a:t>gemähter </a:t>
            </a:r>
            <a:r>
              <a:rPr lang="de-DE" dirty="0"/>
              <a:t>Flächen wird eine </a:t>
            </a:r>
            <a:r>
              <a:rPr lang="de-DE" dirty="0" smtClean="0"/>
              <a:t>Mähstrategie </a:t>
            </a:r>
            <a:r>
              <a:rPr lang="de-DE" dirty="0"/>
              <a:t>für das gesamte Straßennetz </a:t>
            </a:r>
            <a:r>
              <a:rPr lang="de-DE" dirty="0" smtClean="0"/>
              <a:t>mit folgenden Vorteilen entwickelt:</a:t>
            </a:r>
            <a:endParaRPr lang="de-DE" dirty="0"/>
          </a:p>
          <a:p>
            <a:pPr lvl="1"/>
            <a:r>
              <a:rPr lang="de-DE" dirty="0"/>
              <a:t>Verringerung der Anzahl der </a:t>
            </a:r>
            <a:r>
              <a:rPr lang="de-DE" dirty="0" smtClean="0"/>
              <a:t>Mähzyklen.</a:t>
            </a:r>
          </a:p>
          <a:p>
            <a:pPr lvl="1"/>
            <a:r>
              <a:rPr lang="de-AT" dirty="0" smtClean="0"/>
              <a:t>Reduktion von </a:t>
            </a:r>
            <a:r>
              <a:rPr lang="de-DE" dirty="0"/>
              <a:t>CO2-Emissionen und Arbeitszeiten </a:t>
            </a:r>
            <a:r>
              <a:rPr lang="de-DE" dirty="0" smtClean="0"/>
              <a:t>durch </a:t>
            </a:r>
            <a:r>
              <a:rPr lang="de-DE" dirty="0"/>
              <a:t>Einsatz von weniger </a:t>
            </a:r>
            <a:r>
              <a:rPr lang="de-DE" dirty="0" smtClean="0"/>
              <a:t>Fahrzeugen.</a:t>
            </a:r>
          </a:p>
          <a:p>
            <a:pPr lvl="1"/>
            <a:r>
              <a:rPr lang="de-DE" dirty="0" smtClean="0"/>
              <a:t>Einsatzes </a:t>
            </a:r>
            <a:r>
              <a:rPr lang="de-DE" dirty="0"/>
              <a:t>von emissionsfreien </a:t>
            </a:r>
            <a:r>
              <a:rPr lang="de-DE" dirty="0" smtClean="0"/>
              <a:t>Mähfahrzeugen mit begrenzter Reichweite.</a:t>
            </a:r>
            <a:endParaRPr lang="de-DE" dirty="0"/>
          </a:p>
          <a:p>
            <a:pPr lvl="1"/>
            <a:r>
              <a:rPr lang="de-DE" dirty="0"/>
              <a:t>Erhöhung der Artenvielfalt der Wiesenflächen durch späteres und selteneres Mähen.</a:t>
            </a:r>
          </a:p>
          <a:p>
            <a:pPr lvl="1"/>
            <a:r>
              <a:rPr lang="de-DE" dirty="0"/>
              <a:t>Sicherstellung der Sichtbarkeit zur Vermeidung von Verkehrsunfällen an Kreuzungen, Einfahrten, Kurven und Bereichen mit hohem Wildaufkommen.</a:t>
            </a:r>
          </a:p>
          <a:p>
            <a:pPr lvl="1"/>
            <a:r>
              <a:rPr lang="de-DE" dirty="0"/>
              <a:t>Freihalten von Verkehrszeichen, </a:t>
            </a:r>
            <a:r>
              <a:rPr lang="de-DE" dirty="0" smtClean="0"/>
              <a:t>Leitpfosten, Radwegen </a:t>
            </a:r>
            <a:r>
              <a:rPr lang="de-DE" dirty="0"/>
              <a:t>und Wildwarneinrichtungen.</a:t>
            </a:r>
          </a:p>
          <a:p>
            <a:pPr lvl="1"/>
            <a:r>
              <a:rPr lang="de-DE" dirty="0"/>
              <a:t>Sicherstellung der Funktionsfähigkeit der Straßenentwässerung</a:t>
            </a:r>
            <a:r>
              <a:rPr lang="de-DE" dirty="0" smtClean="0"/>
              <a:t>.</a:t>
            </a:r>
            <a:endParaRPr lang="de-DE" dirty="0"/>
          </a:p>
        </p:txBody>
      </p:sp>
      <p:sp>
        <p:nvSpPr>
          <p:cNvPr id="4" name="Foliennummernplatzhalter 3"/>
          <p:cNvSpPr>
            <a:spLocks noGrp="1"/>
          </p:cNvSpPr>
          <p:nvPr>
            <p:ph type="sldNum" sz="quarter" idx="12"/>
          </p:nvPr>
        </p:nvSpPr>
        <p:spPr/>
        <p:txBody>
          <a:bodyPr/>
          <a:lstStyle/>
          <a:p>
            <a:fld id="{882D1A77-C809-4D0D-9BEE-B2D6A0E27014}" type="slidenum">
              <a:rPr lang="en-US" smtClean="0"/>
              <a:pPr/>
              <a:t>3</a:t>
            </a:fld>
            <a:endParaRPr lang="en-US" dirty="0"/>
          </a:p>
        </p:txBody>
      </p:sp>
    </p:spTree>
    <p:extLst>
      <p:ext uri="{BB962C8B-B14F-4D97-AF65-F5344CB8AC3E}">
        <p14:creationId xmlns:p14="http://schemas.microsoft.com/office/powerpoint/2010/main" val="224802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JOANNEUM RESEARCH">
  <a:themeElements>
    <a:clrScheme name="JOANNEUM RESEARCH">
      <a:dk1>
        <a:srgbClr val="000000"/>
      </a:dk1>
      <a:lt1>
        <a:srgbClr val="FFFFFF"/>
      </a:lt1>
      <a:dk2>
        <a:srgbClr val="787878"/>
      </a:dk2>
      <a:lt2>
        <a:srgbClr val="D2D2D2"/>
      </a:lt2>
      <a:accent1>
        <a:srgbClr val="009770"/>
      </a:accent1>
      <a:accent2>
        <a:srgbClr val="606669"/>
      </a:accent2>
      <a:accent3>
        <a:srgbClr val="0096D2"/>
      </a:accent3>
      <a:accent4>
        <a:srgbClr val="EC6024"/>
      </a:accent4>
      <a:accent5>
        <a:srgbClr val="005DAB"/>
      </a:accent5>
      <a:accent6>
        <a:srgbClr val="E4A800"/>
      </a:accent6>
      <a:hlink>
        <a:srgbClr val="78003C"/>
      </a:hlink>
      <a:folHlink>
        <a:srgbClr val="B400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108000" tIns="108000" rIns="108000" bIns="108000" rtlCol="0" anchor="ctr" anchorCtr="0">
        <a:spAutoFit/>
      </a:bodyPr>
      <a:lstStyle>
        <a:defPPr>
          <a:defRPr dirty="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NAB_VidiCert&amp;Restoration_1980x1020-v140404stc</Template>
  <TotalTime>0</TotalTime>
  <Words>231</Words>
  <Application>Microsoft Office PowerPoint</Application>
  <PresentationFormat>Benutzerdefiniert</PresentationFormat>
  <Paragraphs>23</Paragraphs>
  <Slides>3</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Arial</vt:lpstr>
      <vt:lpstr>Calibri</vt:lpstr>
      <vt:lpstr>Trebuchet MS</vt:lpstr>
      <vt:lpstr>Verdana</vt:lpstr>
      <vt:lpstr>1_JOANNEUM RESEARCH</vt:lpstr>
      <vt:lpstr>PowerPoint-Präsentation</vt:lpstr>
      <vt:lpstr>Hauptziele von SmartMowAI</vt:lpstr>
      <vt:lpstr>Vorteile durch SmartMowAI</vt:lpstr>
    </vt:vector>
  </TitlesOfParts>
  <Manager/>
  <Company>JOANNEUM RESEARCH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 JR DIG</dc:title>
  <dc:subject/>
  <dc:creator>Andrae-Haemmerle, Astrid</dc:creator>
  <cp:keywords/>
  <dc:description/>
  <cp:lastModifiedBy>Perko, Roland</cp:lastModifiedBy>
  <cp:revision>472</cp:revision>
  <cp:lastPrinted>2019-07-01T16:48:18Z</cp:lastPrinted>
  <dcterms:created xsi:type="dcterms:W3CDTF">2014-04-04T12:57:42Z</dcterms:created>
  <dcterms:modified xsi:type="dcterms:W3CDTF">2024-06-11T13:28:55Z</dcterms:modified>
  <cp:category/>
</cp:coreProperties>
</file>