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348" r:id="rId3"/>
    <p:sldId id="349" r:id="rId4"/>
    <p:sldId id="333" r:id="rId5"/>
  </p:sldIdLst>
  <p:sldSz cx="9144000" cy="5143500" type="screen16x9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2925" userDrawn="1">
          <p15:clr>
            <a:srgbClr val="A4A3A4"/>
          </p15:clr>
        </p15:guide>
        <p15:guide id="3" pos="340" userDrawn="1">
          <p15:clr>
            <a:srgbClr val="A4A3A4"/>
          </p15:clr>
        </p15:guide>
        <p15:guide id="4" pos="5425" userDrawn="1">
          <p15:clr>
            <a:srgbClr val="A4A3A4"/>
          </p15:clr>
        </p15:guide>
        <p15:guide id="5" pos="5012" userDrawn="1">
          <p15:clr>
            <a:srgbClr val="A4A3A4"/>
          </p15:clr>
        </p15:guide>
        <p15:guide id="6" orient="horz" pos="2845" userDrawn="1">
          <p15:clr>
            <a:srgbClr val="A4A3A4"/>
          </p15:clr>
        </p15:guide>
        <p15:guide id="7" orient="horz" pos="586" userDrawn="1">
          <p15:clr>
            <a:srgbClr val="A4A3A4"/>
          </p15:clr>
        </p15:guide>
        <p15:guide id="8" orient="horz" pos="758" userDrawn="1">
          <p15:clr>
            <a:srgbClr val="A4A3A4"/>
          </p15:clr>
        </p15:guide>
        <p15:guide id="9" pos="2250" userDrawn="1">
          <p15:clr>
            <a:srgbClr val="A4A3A4"/>
          </p15:clr>
        </p15:guide>
        <p15:guide id="10" pos="2154" userDrawn="1">
          <p15:clr>
            <a:srgbClr val="A4A3A4"/>
          </p15:clr>
        </p15:guide>
        <p15:guide id="11" pos="2826" userDrawn="1">
          <p15:clr>
            <a:srgbClr val="A4A3A4"/>
          </p15:clr>
        </p15:guide>
        <p15:guide id="12" orient="horz" pos="30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0B1A"/>
    <a:srgbClr val="617D2B"/>
    <a:srgbClr val="F3D6BC"/>
    <a:srgbClr val="E5AE7C"/>
    <a:srgbClr val="D7843F"/>
    <a:srgbClr val="BEBEBE"/>
    <a:srgbClr val="7C8388"/>
    <a:srgbClr val="FFFFFF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7" autoAdjust="0"/>
    <p:restoredTop sz="94727" autoAdjust="0"/>
  </p:normalViewPr>
  <p:slideViewPr>
    <p:cSldViewPr showGuides="1">
      <p:cViewPr varScale="1">
        <p:scale>
          <a:sx n="103" d="100"/>
          <a:sy n="103" d="100"/>
        </p:scale>
        <p:origin x="461" y="72"/>
      </p:cViewPr>
      <p:guideLst>
        <p:guide orient="horz" pos="368"/>
        <p:guide pos="2925"/>
        <p:guide pos="340"/>
        <p:guide pos="5425"/>
        <p:guide pos="5012"/>
        <p:guide orient="horz" pos="2845"/>
        <p:guide orient="horz" pos="586"/>
        <p:guide orient="horz" pos="758"/>
        <p:guide pos="2250"/>
        <p:guide pos="2154"/>
        <p:guide pos="2826"/>
        <p:guide orient="horz" pos="3033"/>
      </p:guideLst>
    </p:cSldViewPr>
  </p:slideViewPr>
  <p:outlineViewPr>
    <p:cViewPr>
      <p:scale>
        <a:sx n="33" d="100"/>
        <a:sy n="33" d="100"/>
      </p:scale>
      <p:origin x="0" y="-3845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122" d="100"/>
          <a:sy n="122" d="100"/>
        </p:scale>
        <p:origin x="370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1/1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9286428-3033-F948-BAA0-5E6A7D49C7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851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15113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2" y="4715406"/>
            <a:ext cx="4982732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1/1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148692A-D6D2-8340-BB47-13E8A19B5F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159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Geneva" pitchFamily="-107" charset="-128"/>
        <a:cs typeface="Geneva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Geneva" pitchFamily="-107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Geneva" pitchFamily="-107" charset="-128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15113" cy="3721100"/>
          </a:xfrm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 altLang="de-DE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00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522001" y="1325850"/>
            <a:ext cx="8077201" cy="1121807"/>
          </a:xfrm>
        </p:spPr>
        <p:txBody>
          <a:bodyPr anchor="b"/>
          <a:lstStyle>
            <a:lvl1pPr>
              <a:lnSpc>
                <a:spcPts val="4000"/>
              </a:lnSpc>
              <a:defRPr sz="3600" cap="all" baseline="0">
                <a:solidFill>
                  <a:schemeClr val="accent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2467888"/>
            <a:ext cx="8074025" cy="895950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/>
              <a:t>Master-Untertitelformat bearbeiten</a:t>
            </a:r>
            <a:endParaRPr lang="de-AT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30225" y="3357035"/>
            <a:ext cx="8077200" cy="1162980"/>
          </a:xfrm>
        </p:spPr>
        <p:txBody>
          <a:bodyPr/>
          <a:lstStyle>
            <a:lvl1pPr>
              <a:buNone/>
              <a:defRPr sz="1600">
                <a:solidFill>
                  <a:srgbClr val="000A10"/>
                </a:solidFill>
              </a:defRPr>
            </a:lvl1pPr>
            <a:lvl2pPr>
              <a:defRPr sz="1800">
                <a:solidFill>
                  <a:srgbClr val="000A10"/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1" name="Bild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  <p:grpSp>
        <p:nvGrpSpPr>
          <p:cNvPr id="67" name="Gruppierung 66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68" name="Gruppierung 67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82" name="Gerade Verbindung 81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Gerade Verbindung 82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Gerade Verbindung 83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Gerade Verbindung 84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Gerade Verbindung 85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7" name="Gerade Verbindung 86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Gerade Verbindung 87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Gerade Verbindung 88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Gerade Verbindung 89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Gerade Verbindung 90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Gerade Verbindung 91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3" name="Rechteck 92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69" name="Gruppierung 68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70" name="Parallelogramm 69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1" name="Parallelogramm 70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2" name="Parallelogramm 71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3" name="Parallelogramm 72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4" name="Parallelogramm 73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5" name="Parallelogramm 74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6" name="Parallelogramm 75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7" name="Parallelogramm 76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8" name="Parallelogramm 77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9" name="Parallelogramm 78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80" name="Parallelogramm 79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81" name="Parallelogramm 80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383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/>
          <p:cNvSpPr>
            <a:spLocks noGrp="1"/>
          </p:cNvSpPr>
          <p:nvPr>
            <p:ph type="pic" sz="quarter" idx="12"/>
          </p:nvPr>
        </p:nvSpPr>
        <p:spPr bwMode="auto">
          <a:xfrm>
            <a:off x="533096" y="928440"/>
            <a:ext cx="8085792" cy="3585177"/>
          </a:xfrm>
          <a:custGeom>
            <a:avLst/>
            <a:gdLst>
              <a:gd name="connsiteX0" fmla="*/ 8 w 8085792"/>
              <a:gd name="connsiteY0" fmla="*/ 0 h 3585177"/>
              <a:gd name="connsiteX1" fmla="*/ 8085792 w 8085792"/>
              <a:gd name="connsiteY1" fmla="*/ 0 h 3585177"/>
              <a:gd name="connsiteX2" fmla="*/ 8083990 w 8085792"/>
              <a:gd name="connsiteY2" fmla="*/ 2920424 h 3585177"/>
              <a:gd name="connsiteX3" fmla="*/ 7426443 w 8085792"/>
              <a:gd name="connsiteY3" fmla="*/ 3585177 h 3585177"/>
              <a:gd name="connsiteX4" fmla="*/ 305 w 8085792"/>
              <a:gd name="connsiteY4" fmla="*/ 3581991 h 3585177"/>
              <a:gd name="connsiteX5" fmla="*/ 3 w 8085792"/>
              <a:gd name="connsiteY5" fmla="*/ 34892 h 3585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85792" h="3585177">
                <a:moveTo>
                  <a:pt x="8" y="0"/>
                </a:moveTo>
                <a:lnTo>
                  <a:pt x="8085792" y="0"/>
                </a:lnTo>
                <a:lnTo>
                  <a:pt x="8083990" y="2920424"/>
                </a:lnTo>
                <a:lnTo>
                  <a:pt x="7426443" y="3585177"/>
                </a:lnTo>
                <a:lnTo>
                  <a:pt x="305" y="3581991"/>
                </a:lnTo>
                <a:cubicBezTo>
                  <a:pt x="1165" y="2190443"/>
                  <a:pt x="-71" y="1255292"/>
                  <a:pt x="3" y="34892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 lang="de-DE" dirty="0"/>
          </a:p>
        </p:txBody>
      </p:sp>
      <p:grpSp>
        <p:nvGrpSpPr>
          <p:cNvPr id="8" name="Gruppierung 7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9" name="Gruppierung 8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 Verbindung 34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Rechteck 35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0" name="Gruppierung 9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4" name="Parallelogramm 23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03888D3A-B182-8949-9F70-1309707E4E20}" type="slidenum">
              <a:rPr lang="en-GB" noProof="0" smtClean="0"/>
              <a:pPr>
                <a:defRPr/>
              </a:pPr>
              <a:t>‹Nr.›</a:t>
            </a:fld>
            <a:endParaRPr lang="en-GB" sz="1400" noProof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98AD64C-CCF5-CC4A-BA46-EEB0FF8EC03D}" type="datetime1">
              <a:rPr lang="en-GB" noProof="0" smtClean="0"/>
              <a:t>18/06/2024</a:t>
            </a:fld>
            <a:endParaRPr lang="en-GB" sz="1400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2"/>
          </p:nvPr>
        </p:nvSpPr>
        <p:spPr>
          <a:xfrm>
            <a:off x="539752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7"/>
          </p:nvPr>
        </p:nvSpPr>
        <p:spPr>
          <a:xfrm>
            <a:off x="539752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2"/>
          </p:nvPr>
        </p:nvSpPr>
        <p:spPr>
          <a:xfrm>
            <a:off x="539752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23"/>
          </p:nvPr>
        </p:nvSpPr>
        <p:spPr>
          <a:xfrm>
            <a:off x="2692797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4"/>
          </p:nvPr>
        </p:nvSpPr>
        <p:spPr>
          <a:xfrm>
            <a:off x="2692797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4" name="Bildplatzhalter 7"/>
          <p:cNvSpPr>
            <a:spLocks noGrp="1"/>
          </p:cNvSpPr>
          <p:nvPr>
            <p:ph type="pic" sz="quarter" idx="25"/>
          </p:nvPr>
        </p:nvSpPr>
        <p:spPr>
          <a:xfrm>
            <a:off x="2692797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26"/>
          </p:nvPr>
        </p:nvSpPr>
        <p:spPr>
          <a:xfrm>
            <a:off x="4845842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  <a:endParaRPr lang="de-DE" dirty="0"/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7"/>
          </p:nvPr>
        </p:nvSpPr>
        <p:spPr>
          <a:xfrm>
            <a:off x="4845842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7" name="Bildplatzhalter 7"/>
          <p:cNvSpPr>
            <a:spLocks noGrp="1"/>
          </p:cNvSpPr>
          <p:nvPr>
            <p:ph type="pic" sz="quarter" idx="28"/>
          </p:nvPr>
        </p:nvSpPr>
        <p:spPr>
          <a:xfrm>
            <a:off x="4845842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8" name="Bildplatzhalter 7"/>
          <p:cNvSpPr>
            <a:spLocks noGrp="1"/>
          </p:cNvSpPr>
          <p:nvPr>
            <p:ph type="pic" sz="quarter" idx="29"/>
          </p:nvPr>
        </p:nvSpPr>
        <p:spPr>
          <a:xfrm>
            <a:off x="6998888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9" name="Bildplatzhalter 7"/>
          <p:cNvSpPr>
            <a:spLocks noGrp="1"/>
          </p:cNvSpPr>
          <p:nvPr>
            <p:ph type="pic" sz="quarter" idx="30"/>
          </p:nvPr>
        </p:nvSpPr>
        <p:spPr>
          <a:xfrm>
            <a:off x="6998888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20" name="Bildplatzhalter 7"/>
          <p:cNvSpPr>
            <a:spLocks noGrp="1"/>
          </p:cNvSpPr>
          <p:nvPr>
            <p:ph type="pic" sz="quarter" idx="31"/>
          </p:nvPr>
        </p:nvSpPr>
        <p:spPr>
          <a:xfrm>
            <a:off x="6998888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grpSp>
        <p:nvGrpSpPr>
          <p:cNvPr id="21" name="Gruppierung 20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22" name="Gruppierung 21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36" name="Gerade Verbindung 35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Gerade Verbindung 36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Gerade Verbindung 37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Gerade Verbindung 38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Gerade Verbindung 39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Gerade Verbindung 40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Gerade Verbindung 41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Gerade Verbindung 42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Gerade Verbindung 43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Gerade Verbindung 44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Gerade Verbindung 45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" name="Rechteck 46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23" name="Gruppierung 22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24" name="Parallelogramm 23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5" name="Parallelogramm 24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6" name="Parallelogramm 25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7" name="Parallelogramm 26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8" name="Parallelogramm 27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9" name="Parallelogramm 28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0" name="Parallelogramm 29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1" name="Parallelogramm 30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2" name="Parallelogramm 31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3" name="Parallelogramm 32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4" name="Parallelogramm 33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5" name="Parallelogramm 34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522001" y="1296000"/>
            <a:ext cx="8077201" cy="816769"/>
          </a:xfrm>
        </p:spPr>
        <p:txBody>
          <a:bodyPr anchor="b"/>
          <a:lstStyle>
            <a:lvl1pPr>
              <a:lnSpc>
                <a:spcPts val="4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  <a:endParaRPr lang="de-AT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2133000"/>
            <a:ext cx="8074025" cy="600768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grpSp>
        <p:nvGrpSpPr>
          <p:cNvPr id="6" name="Gruppierung 5"/>
          <p:cNvGrpSpPr/>
          <p:nvPr userDrawn="1"/>
        </p:nvGrpSpPr>
        <p:grpSpPr>
          <a:xfrm>
            <a:off x="3635896" y="3840832"/>
            <a:ext cx="5508104" cy="1302668"/>
            <a:chOff x="3635896" y="5555331"/>
            <a:chExt cx="5508104" cy="1302668"/>
          </a:xfrm>
        </p:grpSpPr>
        <p:sp>
          <p:nvSpPr>
            <p:cNvPr id="7" name="Parallelogramm 6"/>
            <p:cNvSpPr/>
            <p:nvPr/>
          </p:nvSpPr>
          <p:spPr bwMode="auto">
            <a:xfrm>
              <a:off x="4957911" y="5558506"/>
              <a:ext cx="2483505" cy="1299493"/>
            </a:xfrm>
            <a:prstGeom prst="parallelogram">
              <a:avLst>
                <a:gd name="adj" fmla="val 99957"/>
              </a:avLst>
            </a:prstGeom>
            <a:gradFill>
              <a:gsLst>
                <a:gs pos="0">
                  <a:srgbClr val="3A9EAA"/>
                </a:gs>
                <a:gs pos="100000">
                  <a:srgbClr val="3D7591"/>
                </a:gs>
              </a:gsLst>
              <a:lin ang="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" name="Freihandform 7"/>
            <p:cNvSpPr/>
            <p:nvPr/>
          </p:nvSpPr>
          <p:spPr bwMode="auto">
            <a:xfrm>
              <a:off x="8348187" y="6061844"/>
              <a:ext cx="795813" cy="796155"/>
            </a:xfrm>
            <a:custGeom>
              <a:avLst/>
              <a:gdLst>
                <a:gd name="connsiteX0" fmla="*/ 718073 w 718073"/>
                <a:gd name="connsiteY0" fmla="*/ 0 h 718382"/>
                <a:gd name="connsiteX1" fmla="*/ 718073 w 718073"/>
                <a:gd name="connsiteY1" fmla="*/ 718382 h 718382"/>
                <a:gd name="connsiteX2" fmla="*/ 0 w 718073"/>
                <a:gd name="connsiteY2" fmla="*/ 718382 h 71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8073" h="718382">
                  <a:moveTo>
                    <a:pt x="718073" y="0"/>
                  </a:moveTo>
                  <a:lnTo>
                    <a:pt x="718073" y="718382"/>
                  </a:lnTo>
                  <a:lnTo>
                    <a:pt x="0" y="718382"/>
                  </a:lnTo>
                  <a:close/>
                </a:path>
              </a:pathLst>
            </a:custGeom>
            <a:solidFill>
              <a:srgbClr val="3D75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grpSp>
          <p:nvGrpSpPr>
            <p:cNvPr id="9" name="Gruppierung 8"/>
            <p:cNvGrpSpPr/>
            <p:nvPr/>
          </p:nvGrpSpPr>
          <p:grpSpPr>
            <a:xfrm>
              <a:off x="3635896" y="5555331"/>
              <a:ext cx="2170426" cy="299369"/>
              <a:chOff x="3635896" y="5555331"/>
              <a:chExt cx="2170426" cy="299369"/>
            </a:xfrm>
          </p:grpSpPr>
          <p:sp>
            <p:nvSpPr>
              <p:cNvPr id="16" name="Parallelogramm 15"/>
              <p:cNvSpPr/>
              <p:nvPr/>
            </p:nvSpPr>
            <p:spPr bwMode="auto">
              <a:xfrm>
                <a:off x="363589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/>
            </p:nvSpPr>
            <p:spPr bwMode="auto">
              <a:xfrm>
                <a:off x="400248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/>
            </p:nvSpPr>
            <p:spPr bwMode="auto">
              <a:xfrm>
                <a:off x="436906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/>
            </p:nvSpPr>
            <p:spPr bwMode="auto">
              <a:xfrm>
                <a:off x="473565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/>
            </p:nvSpPr>
            <p:spPr bwMode="auto">
              <a:xfrm>
                <a:off x="510223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/>
            </p:nvSpPr>
            <p:spPr bwMode="auto">
              <a:xfrm>
                <a:off x="5468819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2" name="Gruppierung 11"/>
            <p:cNvGrpSpPr/>
            <p:nvPr/>
          </p:nvGrpSpPr>
          <p:grpSpPr>
            <a:xfrm>
              <a:off x="6732240" y="6061844"/>
              <a:ext cx="2045210" cy="592328"/>
              <a:chOff x="6709616" y="6061844"/>
              <a:chExt cx="2045210" cy="592328"/>
            </a:xfrm>
          </p:grpSpPr>
          <p:sp>
            <p:nvSpPr>
              <p:cNvPr id="13" name="Parallelogramm 12"/>
              <p:cNvSpPr/>
              <p:nvPr/>
            </p:nvSpPr>
            <p:spPr bwMode="auto">
              <a:xfrm>
                <a:off x="6709616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/>
            </p:nvSpPr>
            <p:spPr bwMode="auto">
              <a:xfrm>
                <a:off x="74131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/>
            </p:nvSpPr>
            <p:spPr bwMode="auto">
              <a:xfrm>
                <a:off x="81243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  <p:grpSp>
        <p:nvGrpSpPr>
          <p:cNvPr id="22" name="Gruppierung 21"/>
          <p:cNvGrpSpPr/>
          <p:nvPr userDrawn="1"/>
        </p:nvGrpSpPr>
        <p:grpSpPr>
          <a:xfrm>
            <a:off x="2587960" y="2984548"/>
            <a:ext cx="4926351" cy="389740"/>
            <a:chOff x="2587960" y="4027999"/>
            <a:chExt cx="4926351" cy="389740"/>
          </a:xfrm>
        </p:grpSpPr>
        <p:sp>
          <p:nvSpPr>
            <p:cNvPr id="23" name="Parallelogramm 22"/>
            <p:cNvSpPr/>
            <p:nvPr userDrawn="1"/>
          </p:nvSpPr>
          <p:spPr bwMode="auto">
            <a:xfrm>
              <a:off x="2587960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9A0A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4" name="Parallelogramm 23"/>
            <p:cNvSpPr/>
            <p:nvPr userDrawn="1"/>
          </p:nvSpPr>
          <p:spPr bwMode="auto">
            <a:xfrm>
              <a:off x="3481786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B8A9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5" name="Parallelogramm 24"/>
            <p:cNvSpPr/>
            <p:nvPr userDrawn="1"/>
          </p:nvSpPr>
          <p:spPr bwMode="auto">
            <a:xfrm>
              <a:off x="4369066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D6D8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6" name="Parallelogramm 25"/>
            <p:cNvSpPr/>
            <p:nvPr userDrawn="1"/>
          </p:nvSpPr>
          <p:spPr bwMode="auto">
            <a:xfrm>
              <a:off x="5264146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F57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7" name="Parallelogramm 26"/>
            <p:cNvSpPr/>
            <p:nvPr userDrawn="1"/>
          </p:nvSpPr>
          <p:spPr bwMode="auto">
            <a:xfrm>
              <a:off x="6157479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40427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8" name="Parallelogramm 27"/>
            <p:cNvSpPr/>
            <p:nvPr userDrawn="1"/>
          </p:nvSpPr>
          <p:spPr bwMode="auto">
            <a:xfrm>
              <a:off x="7050774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422B6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pic>
        <p:nvPicPr>
          <p:cNvPr id="29" name="Bild 2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670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pierung 58"/>
          <p:cNvGrpSpPr/>
          <p:nvPr userDrawn="1"/>
        </p:nvGrpSpPr>
        <p:grpSpPr>
          <a:xfrm>
            <a:off x="-7816" y="0"/>
            <a:ext cx="9159631" cy="5143500"/>
            <a:chOff x="-7816" y="0"/>
            <a:chExt cx="9159631" cy="5143500"/>
          </a:xfrm>
        </p:grpSpPr>
        <p:grpSp>
          <p:nvGrpSpPr>
            <p:cNvPr id="25" name="Gruppierung 24"/>
            <p:cNvGrpSpPr/>
            <p:nvPr userDrawn="1"/>
          </p:nvGrpSpPr>
          <p:grpSpPr>
            <a:xfrm>
              <a:off x="-7816" y="0"/>
              <a:ext cx="9159631" cy="5143500"/>
              <a:chOff x="-7816" y="0"/>
              <a:chExt cx="9159631" cy="5143500"/>
            </a:xfrm>
          </p:grpSpPr>
          <p:grpSp>
            <p:nvGrpSpPr>
              <p:cNvPr id="26" name="Gruppierung 25"/>
              <p:cNvGrpSpPr/>
              <p:nvPr userDrawn="1"/>
            </p:nvGrpSpPr>
            <p:grpSpPr>
              <a:xfrm>
                <a:off x="-7816" y="0"/>
                <a:ext cx="9159631" cy="5143500"/>
                <a:chOff x="-7816" y="0"/>
                <a:chExt cx="9159631" cy="5143500"/>
              </a:xfrm>
            </p:grpSpPr>
            <p:cxnSp>
              <p:nvCxnSpPr>
                <p:cNvPr id="28" name="Gerade Verbindung 27"/>
                <p:cNvCxnSpPr/>
                <p:nvPr userDrawn="1"/>
              </p:nvCxnSpPr>
              <p:spPr bwMode="auto">
                <a:xfrm>
                  <a:off x="530225" y="0"/>
                  <a:ext cx="0" cy="51435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Gerade Verbindung 28"/>
                <p:cNvCxnSpPr/>
                <p:nvPr userDrawn="1"/>
              </p:nvCxnSpPr>
              <p:spPr bwMode="auto">
                <a:xfrm>
                  <a:off x="8615685" y="0"/>
                  <a:ext cx="0" cy="51435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0" name="Gerade Verbindung 29"/>
                <p:cNvCxnSpPr/>
                <p:nvPr userDrawn="1"/>
              </p:nvCxnSpPr>
              <p:spPr bwMode="auto">
                <a:xfrm>
                  <a:off x="7815" y="1201842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Gerade Verbindung 30"/>
                <p:cNvCxnSpPr/>
                <p:nvPr userDrawn="1"/>
              </p:nvCxnSpPr>
              <p:spPr bwMode="auto">
                <a:xfrm>
                  <a:off x="0" y="578550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Gerade Verbindung 31"/>
                <p:cNvCxnSpPr/>
                <p:nvPr userDrawn="1"/>
              </p:nvCxnSpPr>
              <p:spPr bwMode="auto">
                <a:xfrm>
                  <a:off x="-7816" y="4814186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Gerade Verbindung 32"/>
                <p:cNvCxnSpPr/>
                <p:nvPr userDrawn="1"/>
              </p:nvCxnSpPr>
              <p:spPr bwMode="auto">
                <a:xfrm>
                  <a:off x="7956376" y="0"/>
                  <a:ext cx="0" cy="51435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Gerade Verbindung 33"/>
                <p:cNvCxnSpPr/>
                <p:nvPr userDrawn="1"/>
              </p:nvCxnSpPr>
              <p:spPr bwMode="auto">
                <a:xfrm>
                  <a:off x="0" y="4515966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27" name="Gerade Verbindung 26"/>
              <p:cNvCxnSpPr/>
              <p:nvPr userDrawn="1"/>
            </p:nvCxnSpPr>
            <p:spPr bwMode="auto">
              <a:xfrm>
                <a:off x="0" y="928439"/>
                <a:ext cx="9144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5" name="Gerade Verbindung 54"/>
            <p:cNvCxnSpPr/>
            <p:nvPr userDrawn="1"/>
          </p:nvCxnSpPr>
          <p:spPr bwMode="auto">
            <a:xfrm>
              <a:off x="3572273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Gerade Verbindung 55"/>
            <p:cNvCxnSpPr/>
            <p:nvPr userDrawn="1"/>
          </p:nvCxnSpPr>
          <p:spPr bwMode="auto">
            <a:xfrm>
              <a:off x="3419872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Gerade Verbindung 56"/>
            <p:cNvCxnSpPr/>
            <p:nvPr userDrawn="1"/>
          </p:nvCxnSpPr>
          <p:spPr bwMode="auto">
            <a:xfrm>
              <a:off x="4641850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Gerade Verbindung 57"/>
            <p:cNvCxnSpPr/>
            <p:nvPr userDrawn="1"/>
          </p:nvCxnSpPr>
          <p:spPr bwMode="auto">
            <a:xfrm>
              <a:off x="4489449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Rectangle 47">
            <a:extLst>
              <a:ext uri="{FF2B5EF4-FFF2-40B4-BE49-F238E27FC236}">
                <a16:creationId xmlns:a16="http://schemas.microsoft.com/office/drawing/2014/main" id="{4100E518-EF32-80D3-5F5A-6CC077B3F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67595" y="4706434"/>
            <a:ext cx="343005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Rectangle 51">
            <a:extLst>
              <a:ext uri="{FF2B5EF4-FFF2-40B4-BE49-F238E27FC236}">
                <a16:creationId xmlns:a16="http://schemas.microsoft.com/office/drawing/2014/main" id="{BCEA2CCD-6F6E-629A-994F-A82A749A5A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731198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5197BF1-BDDE-E74D-BA45-32BDC1105D8B}" type="datetime1">
              <a:rPr lang="de-AT" smtClean="0"/>
              <a:t>18.06.2024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040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ung 8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10" name="Gruppierung 9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 Verbindung 34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Gerade Verbindung 35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" name="Rechteck 36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1" name="Gruppierung 10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4" name="Parallelogramm 23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5" name="Parallelogramm 24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  <p:sp>
        <p:nvSpPr>
          <p:cNvPr id="42011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522001" y="3712578"/>
            <a:ext cx="8077201" cy="459121"/>
          </a:xfrm>
        </p:spPr>
        <p:txBody>
          <a:bodyPr anchor="b"/>
          <a:lstStyle>
            <a:lvl1pPr>
              <a:lnSpc>
                <a:spcPts val="4000"/>
              </a:lnSpc>
              <a:defRPr sz="2700" cap="all" baseline="0">
                <a:solidFill>
                  <a:schemeClr val="accent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4191930"/>
            <a:ext cx="8074025" cy="600768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/>
              <a:t>Master-Untertitelformat bearbeiten</a:t>
            </a:r>
            <a:endParaRPr lang="de-AT" dirty="0"/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3"/>
          </p:nvPr>
        </p:nvSpPr>
        <p:spPr bwMode="auto">
          <a:xfrm>
            <a:off x="533402" y="1435578"/>
            <a:ext cx="8084447" cy="2249098"/>
          </a:xfrm>
          <a:custGeom>
            <a:avLst/>
            <a:gdLst>
              <a:gd name="connsiteX0" fmla="*/ 0 w 8084447"/>
              <a:gd name="connsiteY0" fmla="*/ 0 h 2249098"/>
              <a:gd name="connsiteX1" fmla="*/ 8083969 w 8084447"/>
              <a:gd name="connsiteY1" fmla="*/ 0 h 2249098"/>
              <a:gd name="connsiteX2" fmla="*/ 8084277 w 8084447"/>
              <a:gd name="connsiteY2" fmla="*/ 352027 h 2249098"/>
              <a:gd name="connsiteX3" fmla="*/ 8083685 w 8084447"/>
              <a:gd name="connsiteY3" fmla="*/ 1586625 h 2249098"/>
              <a:gd name="connsiteX4" fmla="*/ 7426138 w 8084447"/>
              <a:gd name="connsiteY4" fmla="*/ 2249098 h 2249098"/>
              <a:gd name="connsiteX5" fmla="*/ 0 w 8084447"/>
              <a:gd name="connsiteY5" fmla="*/ 2245923 h 224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84447" h="2249098">
                <a:moveTo>
                  <a:pt x="0" y="0"/>
                </a:moveTo>
                <a:lnTo>
                  <a:pt x="8083969" y="0"/>
                </a:lnTo>
                <a:lnTo>
                  <a:pt x="8084277" y="352027"/>
                </a:lnTo>
                <a:cubicBezTo>
                  <a:pt x="8084578" y="798937"/>
                  <a:pt x="8084538" y="1221624"/>
                  <a:pt x="8083685" y="1586625"/>
                </a:cubicBezTo>
                <a:lnTo>
                  <a:pt x="7426138" y="2249098"/>
                </a:lnTo>
                <a:lnTo>
                  <a:pt x="0" y="2245923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522001" y="1296000"/>
            <a:ext cx="8077201" cy="816769"/>
          </a:xfrm>
        </p:spPr>
        <p:txBody>
          <a:bodyPr anchor="b"/>
          <a:lstStyle>
            <a:lvl1pPr>
              <a:lnSpc>
                <a:spcPts val="4000"/>
              </a:lnSpc>
              <a:defRPr sz="2700" cap="all" baseline="0">
                <a:solidFill>
                  <a:schemeClr val="accent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AT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2133000"/>
            <a:ext cx="8074025" cy="895950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/>
              <a:t>Master-Untertitelformat bearbeiten</a:t>
            </a:r>
            <a:endParaRPr lang="de-AT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  <p:grpSp>
        <p:nvGrpSpPr>
          <p:cNvPr id="22" name="Gruppierung 21"/>
          <p:cNvGrpSpPr/>
          <p:nvPr userDrawn="1"/>
        </p:nvGrpSpPr>
        <p:grpSpPr>
          <a:xfrm>
            <a:off x="3635896" y="3840832"/>
            <a:ext cx="5508104" cy="1302668"/>
            <a:chOff x="3635896" y="5555331"/>
            <a:chExt cx="5508104" cy="1302668"/>
          </a:xfrm>
        </p:grpSpPr>
        <p:sp>
          <p:nvSpPr>
            <p:cNvPr id="23" name="Parallelogramm 22"/>
            <p:cNvSpPr/>
            <p:nvPr/>
          </p:nvSpPr>
          <p:spPr bwMode="auto">
            <a:xfrm>
              <a:off x="4957911" y="5558506"/>
              <a:ext cx="2483505" cy="1299493"/>
            </a:xfrm>
            <a:prstGeom prst="parallelogram">
              <a:avLst>
                <a:gd name="adj" fmla="val 99957"/>
              </a:avLst>
            </a:prstGeom>
            <a:gradFill>
              <a:gsLst>
                <a:gs pos="0">
                  <a:srgbClr val="3A9EAA"/>
                </a:gs>
                <a:gs pos="100000">
                  <a:srgbClr val="3D7591"/>
                </a:gs>
              </a:gsLst>
              <a:lin ang="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4" name="Freihandform 23"/>
            <p:cNvSpPr/>
            <p:nvPr/>
          </p:nvSpPr>
          <p:spPr bwMode="auto">
            <a:xfrm>
              <a:off x="8348187" y="6061844"/>
              <a:ext cx="795813" cy="796155"/>
            </a:xfrm>
            <a:custGeom>
              <a:avLst/>
              <a:gdLst>
                <a:gd name="connsiteX0" fmla="*/ 718073 w 718073"/>
                <a:gd name="connsiteY0" fmla="*/ 0 h 718382"/>
                <a:gd name="connsiteX1" fmla="*/ 718073 w 718073"/>
                <a:gd name="connsiteY1" fmla="*/ 718382 h 718382"/>
                <a:gd name="connsiteX2" fmla="*/ 0 w 718073"/>
                <a:gd name="connsiteY2" fmla="*/ 718382 h 71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8073" h="718382">
                  <a:moveTo>
                    <a:pt x="718073" y="0"/>
                  </a:moveTo>
                  <a:lnTo>
                    <a:pt x="718073" y="718382"/>
                  </a:lnTo>
                  <a:lnTo>
                    <a:pt x="0" y="718382"/>
                  </a:lnTo>
                  <a:close/>
                </a:path>
              </a:pathLst>
            </a:custGeom>
            <a:solidFill>
              <a:srgbClr val="3D75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grpSp>
          <p:nvGrpSpPr>
            <p:cNvPr id="25" name="Gruppierung 24"/>
            <p:cNvGrpSpPr/>
            <p:nvPr/>
          </p:nvGrpSpPr>
          <p:grpSpPr>
            <a:xfrm>
              <a:off x="3635896" y="5555331"/>
              <a:ext cx="2170426" cy="299369"/>
              <a:chOff x="3635896" y="5555331"/>
              <a:chExt cx="2170426" cy="299369"/>
            </a:xfrm>
          </p:grpSpPr>
          <p:sp>
            <p:nvSpPr>
              <p:cNvPr id="30" name="Parallelogramm 29"/>
              <p:cNvSpPr/>
              <p:nvPr/>
            </p:nvSpPr>
            <p:spPr bwMode="auto">
              <a:xfrm>
                <a:off x="363589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1" name="Parallelogramm 30"/>
              <p:cNvSpPr/>
              <p:nvPr/>
            </p:nvSpPr>
            <p:spPr bwMode="auto">
              <a:xfrm>
                <a:off x="400248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2" name="Parallelogramm 31"/>
              <p:cNvSpPr/>
              <p:nvPr/>
            </p:nvSpPr>
            <p:spPr bwMode="auto">
              <a:xfrm>
                <a:off x="436906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3" name="Parallelogramm 32"/>
              <p:cNvSpPr/>
              <p:nvPr/>
            </p:nvSpPr>
            <p:spPr bwMode="auto">
              <a:xfrm>
                <a:off x="473565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4" name="Parallelogramm 33"/>
              <p:cNvSpPr/>
              <p:nvPr/>
            </p:nvSpPr>
            <p:spPr bwMode="auto">
              <a:xfrm>
                <a:off x="510223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5" name="Parallelogramm 34"/>
              <p:cNvSpPr/>
              <p:nvPr/>
            </p:nvSpPr>
            <p:spPr bwMode="auto">
              <a:xfrm>
                <a:off x="5468819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26" name="Gruppierung 25"/>
            <p:cNvGrpSpPr/>
            <p:nvPr/>
          </p:nvGrpSpPr>
          <p:grpSpPr>
            <a:xfrm>
              <a:off x="6732240" y="6061844"/>
              <a:ext cx="2045210" cy="592328"/>
              <a:chOff x="6709616" y="6061844"/>
              <a:chExt cx="2045210" cy="592328"/>
            </a:xfrm>
          </p:grpSpPr>
          <p:sp>
            <p:nvSpPr>
              <p:cNvPr id="27" name="Parallelogramm 26"/>
              <p:cNvSpPr/>
              <p:nvPr/>
            </p:nvSpPr>
            <p:spPr bwMode="auto">
              <a:xfrm>
                <a:off x="6709616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8" name="Parallelogramm 27"/>
              <p:cNvSpPr/>
              <p:nvPr/>
            </p:nvSpPr>
            <p:spPr bwMode="auto">
              <a:xfrm>
                <a:off x="74131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9" name="Parallelogramm 28"/>
              <p:cNvSpPr/>
              <p:nvPr/>
            </p:nvSpPr>
            <p:spPr bwMode="auto">
              <a:xfrm>
                <a:off x="81243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nhaltsplatzhalter 17"/>
          <p:cNvSpPr>
            <a:spLocks noGrp="1"/>
          </p:cNvSpPr>
          <p:nvPr>
            <p:ph sz="quarter" idx="12"/>
          </p:nvPr>
        </p:nvSpPr>
        <p:spPr>
          <a:xfrm>
            <a:off x="530225" y="1203598"/>
            <a:ext cx="8085460" cy="33123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0225" y="267494"/>
            <a:ext cx="8080375" cy="72008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4408" y="4706434"/>
            <a:ext cx="366192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659190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F36B4F74-2901-1B4A-A15E-8C1388FF047B}" type="datetime1">
              <a:rPr lang="de-AT" smtClean="0"/>
              <a:t>18.06.2024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8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Subtitel 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530226" y="1188597"/>
            <a:ext cx="8080375" cy="218065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8" name="Inhaltsplatzhalter 17"/>
          <p:cNvSpPr>
            <a:spLocks noGrp="1"/>
          </p:cNvSpPr>
          <p:nvPr>
            <p:ph sz="quarter" idx="12"/>
          </p:nvPr>
        </p:nvSpPr>
        <p:spPr>
          <a:xfrm>
            <a:off x="530225" y="1465119"/>
            <a:ext cx="8085460" cy="305084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" name="Rectangle 47">
            <a:extLst>
              <a:ext uri="{FF2B5EF4-FFF2-40B4-BE49-F238E27FC236}">
                <a16:creationId xmlns:a16="http://schemas.microsoft.com/office/drawing/2014/main" id="{91848722-041F-AAE3-9604-46F91DFFCF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67595" y="4706434"/>
            <a:ext cx="343005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Rectangle 51">
            <a:extLst>
              <a:ext uri="{FF2B5EF4-FFF2-40B4-BE49-F238E27FC236}">
                <a16:creationId xmlns:a16="http://schemas.microsoft.com/office/drawing/2014/main" id="{503E0C56-BB3A-559B-9C95-88EE489950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731198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5197BF1-BDDE-E74D-BA45-32BDC1105D8B}" type="datetime1">
              <a:rPr lang="de-AT" smtClean="0"/>
              <a:t>18.06.2024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3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0224" y="1203598"/>
            <a:ext cx="3959225" cy="3312368"/>
          </a:xfrm>
        </p:spPr>
        <p:txBody>
          <a:bodyPr/>
          <a:lstStyle>
            <a:lvl1pPr>
              <a:buClr>
                <a:schemeClr val="tx1"/>
              </a:buClr>
              <a:defRPr sz="1600">
                <a:solidFill>
                  <a:srgbClr val="000C20"/>
                </a:solidFill>
              </a:defRPr>
            </a:lvl1pPr>
            <a:lvl2pPr>
              <a:buClr>
                <a:schemeClr val="accent3"/>
              </a:buClr>
              <a:defRPr sz="1600"/>
            </a:lvl2pPr>
            <a:lvl3pPr>
              <a:buClr>
                <a:schemeClr val="accent3"/>
              </a:buClr>
              <a:defRPr sz="1600"/>
            </a:lvl3pPr>
            <a:lvl4pPr>
              <a:buClr>
                <a:schemeClr val="tx1"/>
              </a:buClr>
              <a:defRPr sz="1600"/>
            </a:lvl4pPr>
            <a:lvl5pPr>
              <a:buClr>
                <a:schemeClr val="tx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7F6EC-59F6-4747-AD02-8B2929E149E7}" type="slidenum">
              <a:rPr lang="de-DE"/>
              <a:pPr>
                <a:defRPr/>
              </a:pPr>
              <a:t>‹Nr.›</a:t>
            </a:fld>
            <a:endParaRPr lang="de-DE" sz="140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DA6A-1854-574C-A769-87800A426702}" type="datetime1">
              <a:rPr lang="de-AT" smtClean="0"/>
              <a:t>18.06.2024</a:t>
            </a:fld>
            <a:endParaRPr lang="de-DE" sz="140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2"/>
          </p:nvPr>
        </p:nvSpPr>
        <p:spPr bwMode="auto">
          <a:xfrm>
            <a:off x="4644008" y="1201762"/>
            <a:ext cx="3974719" cy="3314204"/>
          </a:xfrm>
          <a:custGeom>
            <a:avLst/>
            <a:gdLst>
              <a:gd name="connsiteX0" fmla="*/ 0 w 3974719"/>
              <a:gd name="connsiteY0" fmla="*/ 0 h 3314204"/>
              <a:gd name="connsiteX1" fmla="*/ 3974719 w 3974719"/>
              <a:gd name="connsiteY1" fmla="*/ 0 h 3314204"/>
              <a:gd name="connsiteX2" fmla="*/ 3973079 w 3974719"/>
              <a:gd name="connsiteY2" fmla="*/ 2650893 h 3314204"/>
              <a:gd name="connsiteX3" fmla="*/ 3315532 w 3974719"/>
              <a:gd name="connsiteY3" fmla="*/ 3314204 h 3314204"/>
              <a:gd name="connsiteX4" fmla="*/ 0 w 3974719"/>
              <a:gd name="connsiteY4" fmla="*/ 3312785 h 3314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74719" h="3314204">
                <a:moveTo>
                  <a:pt x="0" y="0"/>
                </a:moveTo>
                <a:lnTo>
                  <a:pt x="3974719" y="0"/>
                </a:lnTo>
                <a:lnTo>
                  <a:pt x="3973079" y="2650893"/>
                </a:lnTo>
                <a:lnTo>
                  <a:pt x="3315532" y="3314204"/>
                </a:lnTo>
                <a:lnTo>
                  <a:pt x="0" y="3312785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 lang="de-DE" dirty="0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530225" y="339502"/>
            <a:ext cx="8088502" cy="64807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30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0224" y="1203598"/>
            <a:ext cx="3959225" cy="3312368"/>
          </a:xfrm>
        </p:spPr>
        <p:txBody>
          <a:bodyPr/>
          <a:lstStyle>
            <a:lvl1pPr>
              <a:buClr>
                <a:schemeClr val="tx1"/>
              </a:buClr>
              <a:defRPr sz="1600">
                <a:solidFill>
                  <a:srgbClr val="000C20"/>
                </a:solidFill>
              </a:defRPr>
            </a:lvl1pPr>
            <a:lvl2pPr>
              <a:buClr>
                <a:schemeClr val="accent3"/>
              </a:buClr>
              <a:defRPr sz="1600"/>
            </a:lvl2pPr>
            <a:lvl3pPr>
              <a:buClr>
                <a:schemeClr val="accent3"/>
              </a:buClr>
              <a:defRPr sz="1600"/>
            </a:lvl3pPr>
            <a:lvl4pPr>
              <a:buClr>
                <a:schemeClr val="tx1"/>
              </a:buClr>
              <a:defRPr sz="1600"/>
            </a:lvl4pPr>
            <a:lvl5pPr>
              <a:buClr>
                <a:schemeClr val="tx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7F6EC-59F6-4747-AD02-8B2929E149E7}" type="slidenum">
              <a:rPr lang="de-DE"/>
              <a:pPr>
                <a:defRPr/>
              </a:pPr>
              <a:t>‹Nr.›</a:t>
            </a:fld>
            <a:endParaRPr lang="de-DE" sz="140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DA6A-1854-574C-A769-87800A426702}" type="datetime1">
              <a:rPr lang="de-AT" smtClean="0"/>
              <a:t>18.06.2024</a:t>
            </a:fld>
            <a:endParaRPr lang="de-DE" sz="1400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530225" y="339502"/>
            <a:ext cx="8074223" cy="64807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4644008" y="1203598"/>
            <a:ext cx="3960440" cy="3312368"/>
          </a:xfrm>
        </p:spPr>
        <p:txBody>
          <a:bodyPr/>
          <a:lstStyle>
            <a:lvl1pPr>
              <a:buClr>
                <a:schemeClr val="tx1"/>
              </a:buClr>
              <a:defRPr sz="1600">
                <a:solidFill>
                  <a:srgbClr val="000C20"/>
                </a:solidFill>
              </a:defRPr>
            </a:lvl1pPr>
            <a:lvl2pPr>
              <a:buClr>
                <a:schemeClr val="accent3"/>
              </a:buClr>
              <a:defRPr sz="1600"/>
            </a:lvl2pPr>
            <a:lvl3pPr>
              <a:buClr>
                <a:schemeClr val="accent3"/>
              </a:buClr>
              <a:defRPr sz="1600"/>
            </a:lvl3pPr>
            <a:lvl4pPr>
              <a:buClr>
                <a:schemeClr val="tx1"/>
              </a:buClr>
              <a:defRPr sz="1600"/>
            </a:lvl4pPr>
            <a:lvl5pPr>
              <a:buClr>
                <a:schemeClr val="tx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03888D3A-B182-8949-9F70-1309707E4E20}" type="slidenum">
              <a:rPr lang="de-DE" smtClean="0"/>
              <a:pPr>
                <a:defRPr/>
              </a:pPr>
              <a:t>‹Nr.›</a:t>
            </a:fld>
            <a:endParaRPr lang="de-DE" sz="1400" dirty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98AD64C-CCF5-CC4A-BA46-EEB0FF8EC03D}" type="datetime1">
              <a:rPr lang="de-AT" smtClean="0"/>
              <a:t>18.06.2024</a:t>
            </a:fld>
            <a:endParaRPr lang="de-DE" sz="1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2"/>
          </p:nvPr>
        </p:nvSpPr>
        <p:spPr bwMode="auto">
          <a:xfrm>
            <a:off x="533104" y="1201762"/>
            <a:ext cx="8085623" cy="3314204"/>
          </a:xfrm>
          <a:custGeom>
            <a:avLst/>
            <a:gdLst>
              <a:gd name="connsiteX0" fmla="*/ 0 w 8085623"/>
              <a:gd name="connsiteY0" fmla="*/ 0 h 3310018"/>
              <a:gd name="connsiteX1" fmla="*/ 8085623 w 8085623"/>
              <a:gd name="connsiteY1" fmla="*/ 0 h 3310018"/>
              <a:gd name="connsiteX2" fmla="*/ 8083983 w 8085623"/>
              <a:gd name="connsiteY2" fmla="*/ 2647545 h 3310018"/>
              <a:gd name="connsiteX3" fmla="*/ 7426436 w 8085623"/>
              <a:gd name="connsiteY3" fmla="*/ 3310018 h 3310018"/>
              <a:gd name="connsiteX4" fmla="*/ 298 w 8085623"/>
              <a:gd name="connsiteY4" fmla="*/ 3306843 h 3310018"/>
              <a:gd name="connsiteX5" fmla="*/ 1 w 8085623"/>
              <a:gd name="connsiteY5" fmla="*/ 47868 h 331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85623" h="3310018">
                <a:moveTo>
                  <a:pt x="0" y="0"/>
                </a:moveTo>
                <a:lnTo>
                  <a:pt x="8085623" y="0"/>
                </a:lnTo>
                <a:lnTo>
                  <a:pt x="8083983" y="2647545"/>
                </a:lnTo>
                <a:lnTo>
                  <a:pt x="7426436" y="3310018"/>
                </a:lnTo>
                <a:lnTo>
                  <a:pt x="298" y="3306843"/>
                </a:lnTo>
                <a:cubicBezTo>
                  <a:pt x="1092" y="2026744"/>
                  <a:pt x="100" y="1134193"/>
                  <a:pt x="1" y="47868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/>
              <a:t>Bild auf Platzhalter ziehen oder durch Klicken auf Symbol hinzufügen</a:t>
            </a:r>
            <a:endParaRPr lang="de-DE" dirty="0"/>
          </a:p>
        </p:txBody>
      </p:sp>
      <p:grpSp>
        <p:nvGrpSpPr>
          <p:cNvPr id="7" name="Gruppierung 6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8" name="Gruppierung 7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4" name="Gerade Verbindung 23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" name="Rechteck 34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9" name="Gruppierung 8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353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ung 5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7" name="Gruppierung 6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3" name="Gerade Verbindung 22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Gerade Verbindung 23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" name="Rechteck 33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0" name="Gruppierung 9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1" name="Parallelogramm 10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2" name="Parallelogramm 11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67595" y="4706434"/>
            <a:ext cx="343005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75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731198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5197BF1-BDDE-E74D-BA45-32BDC1105D8B}" type="datetime1">
              <a:rPr lang="de-AT" smtClean="0"/>
              <a:t>18.06.2024</a:t>
            </a:fld>
            <a:endParaRPr lang="de-DE" dirty="0"/>
          </a:p>
        </p:txBody>
      </p:sp>
      <p:sp>
        <p:nvSpPr>
          <p:cNvPr id="1028" name="Rectangle 52"/>
          <p:cNvSpPr>
            <a:spLocks noGrp="1" noChangeArrowheads="1"/>
          </p:cNvSpPr>
          <p:nvPr>
            <p:ph type="title"/>
          </p:nvPr>
        </p:nvSpPr>
        <p:spPr bwMode="auto">
          <a:xfrm>
            <a:off x="530225" y="267494"/>
            <a:ext cx="807925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Mastertitelformat bearbeiten</a:t>
            </a:r>
          </a:p>
        </p:txBody>
      </p:sp>
      <p:sp>
        <p:nvSpPr>
          <p:cNvPr id="1029" name="Rectangle 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0225" y="1201738"/>
            <a:ext cx="8080375" cy="331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Mastertextformat bearbeiten</a:t>
            </a:r>
          </a:p>
          <a:p>
            <a:pPr lvl="1"/>
            <a:r>
              <a:rPr lang="de-AT" altLang="de-DE" dirty="0"/>
              <a:t>Zweite Ebene</a:t>
            </a:r>
          </a:p>
          <a:p>
            <a:pPr lvl="2"/>
            <a:r>
              <a:rPr lang="de-AT" altLang="de-DE" dirty="0"/>
              <a:t>Dritte Ebene</a:t>
            </a:r>
          </a:p>
          <a:p>
            <a:pPr lvl="3"/>
            <a:r>
              <a:rPr lang="de-AT" altLang="de-DE" dirty="0"/>
              <a:t>Vierte Ebene</a:t>
            </a:r>
          </a:p>
          <a:p>
            <a:pPr lvl="4"/>
            <a:r>
              <a:rPr lang="de-AT" altLang="de-DE" dirty="0"/>
              <a:t>Fünfte Ebene</a:t>
            </a:r>
          </a:p>
        </p:txBody>
      </p:sp>
      <p:cxnSp>
        <p:nvCxnSpPr>
          <p:cNvPr id="1031" name="Gerade Verbindung 12"/>
          <p:cNvCxnSpPr>
            <a:cxnSpLocks noChangeShapeType="1"/>
          </p:cNvCxnSpPr>
          <p:nvPr/>
        </p:nvCxnSpPr>
        <p:spPr bwMode="auto">
          <a:xfrm>
            <a:off x="4516439" y="320279"/>
            <a:ext cx="822325" cy="616744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pic>
        <p:nvPicPr>
          <p:cNvPr id="9" name="Bild 8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639"/>
          <a:stretch/>
        </p:blipFill>
        <p:spPr>
          <a:xfrm>
            <a:off x="7066140" y="260712"/>
            <a:ext cx="1543335" cy="347509"/>
          </a:xfrm>
          <a:prstGeom prst="rect">
            <a:avLst/>
          </a:prstGeom>
        </p:spPr>
      </p:pic>
      <p:grpSp>
        <p:nvGrpSpPr>
          <p:cNvPr id="2" name="Gruppierung 8">
            <a:extLst>
              <a:ext uri="{FF2B5EF4-FFF2-40B4-BE49-F238E27FC236}">
                <a16:creationId xmlns:a16="http://schemas.microsoft.com/office/drawing/2014/main" id="{3E448BBB-6754-FB64-8031-04E3115AEE3B}"/>
              </a:ext>
            </a:extLst>
          </p:cNvPr>
          <p:cNvGrpSpPr/>
          <p:nvPr userDrawn="1"/>
        </p:nvGrpSpPr>
        <p:grpSpPr>
          <a:xfrm>
            <a:off x="4283968" y="4703373"/>
            <a:ext cx="4307966" cy="456303"/>
            <a:chOff x="3435423" y="6319903"/>
            <a:chExt cx="5199632" cy="550749"/>
          </a:xfrm>
        </p:grpSpPr>
        <p:grpSp>
          <p:nvGrpSpPr>
            <p:cNvPr id="3" name="Gruppierung 9">
              <a:extLst>
                <a:ext uri="{FF2B5EF4-FFF2-40B4-BE49-F238E27FC236}">
                  <a16:creationId xmlns:a16="http://schemas.microsoft.com/office/drawing/2014/main" id="{65C2FE80-0686-30E2-544A-A49E311B6796}"/>
                </a:ext>
              </a:extLst>
            </p:cNvPr>
            <p:cNvGrpSpPr/>
            <p:nvPr userDrawn="1"/>
          </p:nvGrpSpPr>
          <p:grpSpPr>
            <a:xfrm>
              <a:off x="5762625" y="6597352"/>
              <a:ext cx="2872430" cy="273300"/>
              <a:chOff x="5762625" y="6597352"/>
              <a:chExt cx="2872430" cy="273300"/>
            </a:xfrm>
          </p:grpSpPr>
          <p:cxnSp>
            <p:nvCxnSpPr>
              <p:cNvPr id="18" name="Gerade Verbindung 25">
                <a:extLst>
                  <a:ext uri="{FF2B5EF4-FFF2-40B4-BE49-F238E27FC236}">
                    <a16:creationId xmlns:a16="http://schemas.microsoft.com/office/drawing/2014/main" id="{B0BE6541-510B-4F63-08FD-929A8FBD14F6}"/>
                  </a:ext>
                </a:extLst>
              </p:cNvPr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Gerade Verbindung 26">
                <a:extLst>
                  <a:ext uri="{FF2B5EF4-FFF2-40B4-BE49-F238E27FC236}">
                    <a16:creationId xmlns:a16="http://schemas.microsoft.com/office/drawing/2014/main" id="{ACEBCA38-DF7D-1F85-5639-3ED494AA7238}"/>
                  </a:ext>
                </a:extLst>
              </p:cNvPr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Gerade Verbindung 27">
                <a:extLst>
                  <a:ext uri="{FF2B5EF4-FFF2-40B4-BE49-F238E27FC236}">
                    <a16:creationId xmlns:a16="http://schemas.microsoft.com/office/drawing/2014/main" id="{2FD69E19-9974-91B1-0F3F-6E2B500660DB}"/>
                  </a:ext>
                </a:extLst>
              </p:cNvPr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Gerade Verbindung 28">
                <a:extLst>
                  <a:ext uri="{FF2B5EF4-FFF2-40B4-BE49-F238E27FC236}">
                    <a16:creationId xmlns:a16="http://schemas.microsoft.com/office/drawing/2014/main" id="{0D74EC59-57A5-F08B-A8EA-E3DCD67C1B8E}"/>
                  </a:ext>
                </a:extLst>
              </p:cNvPr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Gerade Verbindung 29">
                <a:extLst>
                  <a:ext uri="{FF2B5EF4-FFF2-40B4-BE49-F238E27FC236}">
                    <a16:creationId xmlns:a16="http://schemas.microsoft.com/office/drawing/2014/main" id="{1522ED78-9DDB-725C-8CCF-5F7DCBA8AF61}"/>
                  </a:ext>
                </a:extLst>
              </p:cNvPr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Gerade Verbindung 30">
                <a:extLst>
                  <a:ext uri="{FF2B5EF4-FFF2-40B4-BE49-F238E27FC236}">
                    <a16:creationId xmlns:a16="http://schemas.microsoft.com/office/drawing/2014/main" id="{BF21BCCD-4C0A-46FA-D49A-4B0DB595A252}"/>
                  </a:ext>
                </a:extLst>
              </p:cNvPr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Gerade Verbindung 31">
                <a:extLst>
                  <a:ext uri="{FF2B5EF4-FFF2-40B4-BE49-F238E27FC236}">
                    <a16:creationId xmlns:a16="http://schemas.microsoft.com/office/drawing/2014/main" id="{E1461B0F-94F4-73D6-A1A7-F1C2F21FED6A}"/>
                  </a:ext>
                </a:extLst>
              </p:cNvPr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Gerade Verbindung 32">
                <a:extLst>
                  <a:ext uri="{FF2B5EF4-FFF2-40B4-BE49-F238E27FC236}">
                    <a16:creationId xmlns:a16="http://schemas.microsoft.com/office/drawing/2014/main" id="{DAF79A9F-3890-F91F-EACC-82CB1BB3F1F9}"/>
                  </a:ext>
                </a:extLst>
              </p:cNvPr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33">
                <a:extLst>
                  <a:ext uri="{FF2B5EF4-FFF2-40B4-BE49-F238E27FC236}">
                    <a16:creationId xmlns:a16="http://schemas.microsoft.com/office/drawing/2014/main" id="{C61DBED0-7CB5-39D6-825E-E89455EF972F}"/>
                  </a:ext>
                </a:extLst>
              </p:cNvPr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34">
                <a:extLst>
                  <a:ext uri="{FF2B5EF4-FFF2-40B4-BE49-F238E27FC236}">
                    <a16:creationId xmlns:a16="http://schemas.microsoft.com/office/drawing/2014/main" id="{6CF73E30-7AFC-E897-F1B0-3BE8958E8266}"/>
                  </a:ext>
                </a:extLst>
              </p:cNvPr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35">
                <a:extLst>
                  <a:ext uri="{FF2B5EF4-FFF2-40B4-BE49-F238E27FC236}">
                    <a16:creationId xmlns:a16="http://schemas.microsoft.com/office/drawing/2014/main" id="{086EF9EA-DFFC-AC77-EAC6-AF644EABA435}"/>
                  </a:ext>
                </a:extLst>
              </p:cNvPr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" name="Gruppierung 10">
              <a:extLst>
                <a:ext uri="{FF2B5EF4-FFF2-40B4-BE49-F238E27FC236}">
                  <a16:creationId xmlns:a16="http://schemas.microsoft.com/office/drawing/2014/main" id="{5603739E-1595-E714-E6D5-806B6D8600DD}"/>
                </a:ext>
              </a:extLst>
            </p:cNvPr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5" name="Parallelogramm 4">
                <a:extLst>
                  <a:ext uri="{FF2B5EF4-FFF2-40B4-BE49-F238E27FC236}">
                    <a16:creationId xmlns:a16="http://schemas.microsoft.com/office/drawing/2014/main" id="{4EB040F2-5D5B-8118-5B0D-307435AA21D6}"/>
                  </a:ext>
                </a:extLst>
              </p:cNvPr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6" name="Parallelogramm 5">
                <a:extLst>
                  <a:ext uri="{FF2B5EF4-FFF2-40B4-BE49-F238E27FC236}">
                    <a16:creationId xmlns:a16="http://schemas.microsoft.com/office/drawing/2014/main" id="{3482A61F-53F5-8B77-9C55-5555FE3D86D8}"/>
                  </a:ext>
                </a:extLst>
              </p:cNvPr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7" name="Parallelogramm 6">
                <a:extLst>
                  <a:ext uri="{FF2B5EF4-FFF2-40B4-BE49-F238E27FC236}">
                    <a16:creationId xmlns:a16="http://schemas.microsoft.com/office/drawing/2014/main" id="{4C8F6C3D-A43F-C464-0E09-759881013213}"/>
                  </a:ext>
                </a:extLst>
              </p:cNvPr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8" name="Parallelogramm 7">
                <a:extLst>
                  <a:ext uri="{FF2B5EF4-FFF2-40B4-BE49-F238E27FC236}">
                    <a16:creationId xmlns:a16="http://schemas.microsoft.com/office/drawing/2014/main" id="{AB631085-50B1-0917-5698-F9C808DB4407}"/>
                  </a:ext>
                </a:extLst>
              </p:cNvPr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0" name="Parallelogramm 9">
                <a:extLst>
                  <a:ext uri="{FF2B5EF4-FFF2-40B4-BE49-F238E27FC236}">
                    <a16:creationId xmlns:a16="http://schemas.microsoft.com/office/drawing/2014/main" id="{959B5587-7FED-8DCA-CF9A-5DD029E623BF}"/>
                  </a:ext>
                </a:extLst>
              </p:cNvPr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1" name="Parallelogramm 10">
                <a:extLst>
                  <a:ext uri="{FF2B5EF4-FFF2-40B4-BE49-F238E27FC236}">
                    <a16:creationId xmlns:a16="http://schemas.microsoft.com/office/drawing/2014/main" id="{6DFEB24D-81B1-0DF3-9F38-5DD4B77EA18E}"/>
                  </a:ext>
                </a:extLst>
              </p:cNvPr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2" name="Parallelogramm 11">
                <a:extLst>
                  <a:ext uri="{FF2B5EF4-FFF2-40B4-BE49-F238E27FC236}">
                    <a16:creationId xmlns:a16="http://schemas.microsoft.com/office/drawing/2014/main" id="{53CFBB16-F30F-D1E0-6A11-E1740097C300}"/>
                  </a:ext>
                </a:extLst>
              </p:cNvPr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>
                <a:extLst>
                  <a:ext uri="{FF2B5EF4-FFF2-40B4-BE49-F238E27FC236}">
                    <a16:creationId xmlns:a16="http://schemas.microsoft.com/office/drawing/2014/main" id="{ECABE7CF-2AC7-C31D-118F-7517A2F64542}"/>
                  </a:ext>
                </a:extLst>
              </p:cNvPr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>
                <a:extLst>
                  <a:ext uri="{FF2B5EF4-FFF2-40B4-BE49-F238E27FC236}">
                    <a16:creationId xmlns:a16="http://schemas.microsoft.com/office/drawing/2014/main" id="{D8260E7E-64AB-4F02-9C71-CD5D702C7DBF}"/>
                  </a:ext>
                </a:extLst>
              </p:cNvPr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>
                <a:extLst>
                  <a:ext uri="{FF2B5EF4-FFF2-40B4-BE49-F238E27FC236}">
                    <a16:creationId xmlns:a16="http://schemas.microsoft.com/office/drawing/2014/main" id="{A83BAD03-8776-D6D8-7432-2D2D43E962D6}"/>
                  </a:ext>
                </a:extLst>
              </p:cNvPr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>
                <a:extLst>
                  <a:ext uri="{FF2B5EF4-FFF2-40B4-BE49-F238E27FC236}">
                    <a16:creationId xmlns:a16="http://schemas.microsoft.com/office/drawing/2014/main" id="{DDDA5553-E392-C9DC-6681-9E29DA5DECCF}"/>
                  </a:ext>
                </a:extLst>
              </p:cNvPr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>
                <a:extLst>
                  <a:ext uri="{FF2B5EF4-FFF2-40B4-BE49-F238E27FC236}">
                    <a16:creationId xmlns:a16="http://schemas.microsoft.com/office/drawing/2014/main" id="{44D0A1FF-7281-7DF9-0F28-DDB009D4AC77}"/>
                  </a:ext>
                </a:extLst>
              </p:cNvPr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707" r:id="rId2"/>
    <p:sldLayoutId id="2147484711" r:id="rId3"/>
    <p:sldLayoutId id="2147484696" r:id="rId4"/>
    <p:sldLayoutId id="2147484695" r:id="rId5"/>
    <p:sldLayoutId id="2147484698" r:id="rId6"/>
    <p:sldLayoutId id="2147484714" r:id="rId7"/>
    <p:sldLayoutId id="2147484701" r:id="rId8"/>
    <p:sldLayoutId id="2147484712" r:id="rId9"/>
    <p:sldLayoutId id="2147484706" r:id="rId10"/>
    <p:sldLayoutId id="2147484716" r:id="rId11"/>
    <p:sldLayoutId id="2147484703" r:id="rId12"/>
    <p:sldLayoutId id="2147484713" r:id="rId13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cap="all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69875" indent="-269875" algn="l" rtl="0" eaLnBrk="1" fontAlgn="base" hangingPunct="1">
        <a:spcBef>
          <a:spcPts val="400"/>
        </a:spcBef>
        <a:spcAft>
          <a:spcPct val="0"/>
        </a:spcAft>
        <a:buClr>
          <a:schemeClr val="tx1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1" fontAlgn="base" hangingPunct="1">
        <a:spcBef>
          <a:spcPts val="400"/>
        </a:spcBef>
        <a:spcAft>
          <a:spcPct val="0"/>
        </a:spcAft>
        <a:buClr>
          <a:schemeClr val="accent3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804863" indent="-269875" algn="l" rtl="0" eaLnBrk="1" fontAlgn="base" hangingPunct="1">
        <a:spcBef>
          <a:spcPts val="400"/>
        </a:spcBef>
        <a:spcAft>
          <a:spcPct val="0"/>
        </a:spcAft>
        <a:buClr>
          <a:schemeClr val="accent3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Geneva" pitchFamily="-107" charset="-128"/>
          <a:cs typeface="Geneva" pitchFamily="-107" charset="-128"/>
        </a:defRPr>
      </a:lvl3pPr>
      <a:lvl4pPr marL="1090612" indent="-285750" algn="l" rtl="0" eaLnBrk="1" fontAlgn="base" hangingPunct="1">
        <a:spcBef>
          <a:spcPts val="400"/>
        </a:spcBef>
        <a:spcAft>
          <a:spcPct val="0"/>
        </a:spcAft>
        <a:buClr>
          <a:schemeClr val="tx1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Geneva" pitchFamily="-107" charset="-128"/>
          <a:cs typeface="Geneva" charset="0"/>
        </a:defRPr>
      </a:lvl4pPr>
      <a:lvl5pPr marL="1355725" indent="-285750" algn="l" rtl="0" eaLnBrk="1" fontAlgn="base" hangingPunct="1">
        <a:spcBef>
          <a:spcPts val="400"/>
        </a:spcBef>
        <a:spcAft>
          <a:spcPct val="0"/>
        </a:spcAft>
        <a:buClr>
          <a:schemeClr val="tx1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Geneva" pitchFamily="-107" charset="-128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ias.prandtstetter@ait.ac.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el 10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altLang="de-DE" dirty="0"/>
              <a:t>FLIP-FLOP</a:t>
            </a:r>
          </a:p>
        </p:txBody>
      </p:sp>
      <p:sp>
        <p:nvSpPr>
          <p:cNvPr id="12290" name="Untertitel 1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de-DE" altLang="de-DE" b="1" dirty="0"/>
              <a:t>F</a:t>
            </a:r>
            <a:r>
              <a:rPr lang="de-DE" altLang="de-DE" dirty="0"/>
              <a:t>lexible </a:t>
            </a:r>
            <a:r>
              <a:rPr lang="de-DE" altLang="de-DE" b="1" dirty="0"/>
              <a:t>L</a:t>
            </a:r>
            <a:r>
              <a:rPr lang="de-DE" altLang="de-DE" dirty="0"/>
              <a:t>ine and </a:t>
            </a:r>
            <a:r>
              <a:rPr lang="de-DE" altLang="de-DE" b="1" dirty="0"/>
              <a:t>O</a:t>
            </a:r>
            <a:r>
              <a:rPr lang="de-DE" altLang="de-DE" dirty="0"/>
              <a:t>n-Demand </a:t>
            </a:r>
            <a:r>
              <a:rPr lang="de-DE" altLang="de-DE" b="1" dirty="0"/>
              <a:t>P</a:t>
            </a:r>
            <a:r>
              <a:rPr lang="de-DE" altLang="de-DE" dirty="0"/>
              <a:t>ublic Transport</a:t>
            </a:r>
          </a:p>
          <a:p>
            <a:pPr>
              <a:buFont typeface="Wingdings" charset="2"/>
              <a:buNone/>
            </a:pPr>
            <a:endParaRPr lang="de-DE" altLang="de-DE" dirty="0"/>
          </a:p>
          <a:p>
            <a:pPr>
              <a:buFont typeface="Wingdings" charset="2"/>
              <a:buNone/>
            </a:pPr>
            <a:endParaRPr lang="de-DE" altLang="de-DE" dirty="0"/>
          </a:p>
          <a:p>
            <a:pPr>
              <a:buFont typeface="Wingdings" charset="2"/>
              <a:buNone/>
            </a:pPr>
            <a:endParaRPr lang="de-DE" altLang="de-DE" dirty="0"/>
          </a:p>
          <a:p>
            <a:pPr>
              <a:buFont typeface="Wingdings" charset="2"/>
              <a:buNone/>
            </a:pPr>
            <a:endParaRPr lang="de-DE" altLang="de-DE" dirty="0"/>
          </a:p>
          <a:p>
            <a:pPr>
              <a:buFont typeface="Wingdings" charset="2"/>
              <a:buNone/>
            </a:pPr>
            <a:endParaRPr lang="de-DE" altLang="de-DE" dirty="0"/>
          </a:p>
        </p:txBody>
      </p:sp>
      <p:sp>
        <p:nvSpPr>
          <p:cNvPr id="12291" name="Inhaltsplatzhalter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tabLst>
                <a:tab pos="1433513" algn="l"/>
              </a:tabLst>
            </a:pPr>
            <a:r>
              <a:rPr lang="de-DE" altLang="de-DE" dirty="0"/>
              <a:t>Projektleitung: 	Dr Matthias Prandtstetter</a:t>
            </a:r>
          </a:p>
          <a:p>
            <a:pPr>
              <a:tabLst>
                <a:tab pos="1433513" algn="l"/>
              </a:tabLst>
            </a:pPr>
            <a:r>
              <a:rPr lang="de-DE" altLang="de-DE" dirty="0"/>
              <a:t>		</a:t>
            </a:r>
            <a:r>
              <a:rPr lang="de-DE" altLang="de-DE" dirty="0">
                <a:hlinkClick r:id="rId3"/>
              </a:rPr>
              <a:t>matthias.prandtstetter@ait.ac.at</a:t>
            </a:r>
            <a:r>
              <a:rPr lang="de-DE" altLang="de-DE" dirty="0"/>
              <a:t> </a:t>
            </a:r>
          </a:p>
          <a:p>
            <a:pPr>
              <a:tabLst>
                <a:tab pos="1433513" algn="l"/>
              </a:tabLst>
            </a:pPr>
            <a:r>
              <a:rPr lang="de-DE" altLang="de-DE" dirty="0"/>
              <a:t>Vorstellung: 	DI Stefan Strömer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A423FAF-6C3B-7C1D-6165-878F7A9804D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0225" y="1203598"/>
            <a:ext cx="4041775" cy="3312368"/>
          </a:xfrm>
        </p:spPr>
        <p:txBody>
          <a:bodyPr/>
          <a:lstStyle/>
          <a:p>
            <a:r>
              <a:rPr lang="en-GB" dirty="0" err="1"/>
              <a:t>Laufzeit</a:t>
            </a:r>
            <a:endParaRPr lang="en-GB" dirty="0"/>
          </a:p>
          <a:p>
            <a:pPr lvl="1"/>
            <a:r>
              <a:rPr lang="en-GB" dirty="0"/>
              <a:t>06/2024 – 05/2026</a:t>
            </a:r>
          </a:p>
          <a:p>
            <a:r>
              <a:rPr lang="en-GB" dirty="0" err="1"/>
              <a:t>Projektpartner</a:t>
            </a:r>
            <a:endParaRPr lang="en-GB" dirty="0"/>
          </a:p>
          <a:p>
            <a:pPr lvl="1"/>
            <a:r>
              <a:rPr lang="en-GB" dirty="0"/>
              <a:t>AIT Austrian Institute of Technology</a:t>
            </a:r>
          </a:p>
          <a:p>
            <a:pPr lvl="1"/>
            <a:r>
              <a:rPr lang="en-GB" dirty="0" err="1"/>
              <a:t>DatenVorsprung</a:t>
            </a:r>
            <a:r>
              <a:rPr lang="en-GB" dirty="0"/>
              <a:t> GmbH</a:t>
            </a:r>
          </a:p>
          <a:p>
            <a:pPr lvl="1"/>
            <a:r>
              <a:rPr lang="en-GB" dirty="0"/>
              <a:t>KMG Klagenfurt Mobil GmbH</a:t>
            </a:r>
          </a:p>
          <a:p>
            <a:pPr lvl="1"/>
            <a:r>
              <a:rPr lang="en-GB" dirty="0" err="1"/>
              <a:t>pdcp</a:t>
            </a:r>
            <a:r>
              <a:rPr lang="en-GB" dirty="0"/>
              <a:t> GmbH</a:t>
            </a:r>
          </a:p>
          <a:p>
            <a:pPr lvl="1"/>
            <a:r>
              <a:rPr lang="en-GB" dirty="0"/>
              <a:t>Stadt Klagenfurt</a:t>
            </a:r>
          </a:p>
          <a:p>
            <a:pPr lvl="1"/>
            <a:r>
              <a:rPr lang="en-GB" dirty="0"/>
              <a:t>Tech Meets Legal GmbH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A7EBDF6-28C7-99CF-162C-F06B6F70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FLIP-FLOP: hard facts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93B651-1915-713B-5038-634EF16D6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FF9BEAF-778C-7446-863C-7292389481CB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F3099E-E66E-5564-6957-7959600BC32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F36B4F74-2901-1B4A-A15E-8C1388FF047B}" type="datetime1">
              <a:rPr lang="de-AT" smtClean="0"/>
              <a:t>18.06.2024</a:t>
            </a:fld>
            <a:endParaRPr lang="de-DE" dirty="0"/>
          </a:p>
        </p:txBody>
      </p:sp>
      <p:sp>
        <p:nvSpPr>
          <p:cNvPr id="6" name="Inhaltsplatzhalter 1">
            <a:extLst>
              <a:ext uri="{FF2B5EF4-FFF2-40B4-BE49-F238E27FC236}">
                <a16:creationId xmlns:a16="http://schemas.microsoft.com/office/drawing/2014/main" id="{64978F43-D1AA-24B7-8535-4CF9779A5247}"/>
              </a:ext>
            </a:extLst>
          </p:cNvPr>
          <p:cNvSpPr txBox="1">
            <a:spLocks/>
          </p:cNvSpPr>
          <p:nvPr/>
        </p:nvSpPr>
        <p:spPr bwMode="auto">
          <a:xfrm>
            <a:off x="4568825" y="1203598"/>
            <a:ext cx="4041775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3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804863" indent="-269875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3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Geneva" pitchFamily="-107" charset="-128"/>
                <a:cs typeface="Geneva" pitchFamily="-107" charset="-128"/>
              </a:defRPr>
            </a:lvl3pPr>
            <a:lvl4pPr marL="1090612" indent="-2857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Geneva" pitchFamily="-107" charset="-128"/>
                <a:cs typeface="Geneva" charset="0"/>
              </a:defRPr>
            </a:lvl4pPr>
            <a:lvl5pPr marL="1355725" indent="-2857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Geneva" pitchFamily="-107" charset="-128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kern="0" dirty="0"/>
              <a:t>Mini-Abstract:</a:t>
            </a:r>
          </a:p>
          <a:p>
            <a:pPr lvl="1"/>
            <a:r>
              <a:rPr lang="de-DE" i="1" dirty="0"/>
              <a:t>Im Projekt FLIP-FLOP wird ein AI-basiertes Tool für nachhaltigere urbane Mobilität entwickelt. Es kombiniert die Effizienz von Buslinien mit der Flexibilität von Anrufsammeltaxis. AI-Methoden optimieren Fahrzeugnutzung und Routen in Echtzeit und entscheiden, wann welches dieser Services am besten eingesetzt werden sollte.</a:t>
            </a:r>
            <a:endParaRPr lang="en-GB" i="1" kern="0" dirty="0"/>
          </a:p>
        </p:txBody>
      </p:sp>
    </p:spTree>
    <p:extLst>
      <p:ext uri="{BB962C8B-B14F-4D97-AF65-F5344CB8AC3E}">
        <p14:creationId xmlns:p14="http://schemas.microsoft.com/office/powerpoint/2010/main" val="139949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A423FAF-6C3B-7C1D-6165-878F7A9804D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30225" y="1203598"/>
            <a:ext cx="4041775" cy="331236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Status-Quo</a:t>
            </a:r>
          </a:p>
          <a:p>
            <a:r>
              <a:rPr lang="de-DE" dirty="0"/>
              <a:t>ÖV besteht aus</a:t>
            </a:r>
          </a:p>
          <a:p>
            <a:pPr lvl="1"/>
            <a:r>
              <a:rPr lang="de-DE" dirty="0">
                <a:solidFill>
                  <a:schemeClr val="accent3"/>
                </a:solidFill>
              </a:rPr>
              <a:t>entweder</a:t>
            </a:r>
            <a:r>
              <a:rPr lang="de-DE" dirty="0"/>
              <a:t> Linien- und fahrplangebundenen Angeboten („Busse“)</a:t>
            </a:r>
          </a:p>
          <a:p>
            <a:pPr lvl="1"/>
            <a:r>
              <a:rPr lang="de-DE" dirty="0">
                <a:solidFill>
                  <a:schemeClr val="accent3"/>
                </a:solidFill>
              </a:rPr>
              <a:t>oder </a:t>
            </a:r>
            <a:r>
              <a:rPr lang="de-DE" dirty="0"/>
              <a:t>„Anrufsammeltaxis“</a:t>
            </a:r>
          </a:p>
          <a:p>
            <a:pPr lvl="1"/>
            <a:endParaRPr lang="de-DE"/>
          </a:p>
          <a:p>
            <a:pPr lvl="1"/>
            <a:r>
              <a:rPr lang="de-DE"/>
              <a:t>(</a:t>
            </a:r>
            <a:r>
              <a:rPr lang="de-DE" dirty="0"/>
              <a:t>zeitliche oder </a:t>
            </a:r>
            <a:r>
              <a:rPr lang="de-DE"/>
              <a:t>geographische Trennung)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A7EBDF6-28C7-99CF-162C-F06B6F70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FLIP-FLOP: </a:t>
            </a:r>
            <a:r>
              <a:rPr lang="en-GB"/>
              <a:t>Projektinhalt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93B651-1915-713B-5038-634EF16D6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FF9BEAF-778C-7446-863C-7292389481CB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F3099E-E66E-5564-6957-7959600BC32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F36B4F74-2901-1B4A-A15E-8C1388FF047B}" type="datetime1">
              <a:rPr lang="de-AT" smtClean="0"/>
              <a:t>18.06.2024</a:t>
            </a:fld>
            <a:endParaRPr lang="de-DE" dirty="0"/>
          </a:p>
        </p:txBody>
      </p:sp>
      <p:sp>
        <p:nvSpPr>
          <p:cNvPr id="6" name="Inhaltsplatzhalter 1">
            <a:extLst>
              <a:ext uri="{FF2B5EF4-FFF2-40B4-BE49-F238E27FC236}">
                <a16:creationId xmlns:a16="http://schemas.microsoft.com/office/drawing/2014/main" id="{64978F43-D1AA-24B7-8535-4CF9779A5247}"/>
              </a:ext>
            </a:extLst>
          </p:cNvPr>
          <p:cNvSpPr txBox="1">
            <a:spLocks/>
          </p:cNvSpPr>
          <p:nvPr/>
        </p:nvSpPr>
        <p:spPr bwMode="auto">
          <a:xfrm>
            <a:off x="4568825" y="1203598"/>
            <a:ext cx="4041775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3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2pPr>
            <a:lvl3pPr marL="804863" indent="-269875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accent3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Geneva" pitchFamily="-107" charset="-128"/>
                <a:cs typeface="Geneva" pitchFamily="-107" charset="-128"/>
              </a:defRPr>
            </a:lvl3pPr>
            <a:lvl4pPr marL="1090612" indent="-2857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Geneva" pitchFamily="-107" charset="-128"/>
                <a:cs typeface="Geneva" charset="0"/>
              </a:defRPr>
            </a:lvl4pPr>
            <a:lvl5pPr marL="1355725" indent="-28575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tabLst/>
              <a:defRPr sz="1600">
                <a:solidFill>
                  <a:schemeClr val="tx1"/>
                </a:solidFill>
                <a:latin typeface="+mn-lt"/>
                <a:ea typeface="Geneva" pitchFamily="-107" charset="-128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kern="0" dirty="0"/>
              <a:t>Vision</a:t>
            </a:r>
          </a:p>
          <a:p>
            <a:r>
              <a:rPr lang="de-DE" kern="0" dirty="0"/>
              <a:t>bei </a:t>
            </a:r>
            <a:r>
              <a:rPr lang="de-DE" kern="0" dirty="0">
                <a:solidFill>
                  <a:schemeClr val="accent3"/>
                </a:solidFill>
              </a:rPr>
              <a:t>hoher</a:t>
            </a:r>
            <a:r>
              <a:rPr lang="de-DE" kern="0" dirty="0"/>
              <a:t> Nachfrage</a:t>
            </a:r>
          </a:p>
          <a:p>
            <a:pPr lvl="1"/>
            <a:r>
              <a:rPr lang="de-DE" kern="0" dirty="0"/>
              <a:t>klassische Linienbusse mit entsprechend großen Fahrzeugen</a:t>
            </a:r>
          </a:p>
          <a:p>
            <a:r>
              <a:rPr lang="de-DE" kern="0" dirty="0"/>
              <a:t>bei </a:t>
            </a:r>
            <a:r>
              <a:rPr lang="de-DE" kern="0" dirty="0">
                <a:solidFill>
                  <a:schemeClr val="accent3"/>
                </a:solidFill>
              </a:rPr>
              <a:t>niedriger</a:t>
            </a:r>
            <a:r>
              <a:rPr lang="de-DE" kern="0" dirty="0"/>
              <a:t> Nachfrage</a:t>
            </a:r>
          </a:p>
          <a:p>
            <a:pPr lvl="1"/>
            <a:r>
              <a:rPr lang="de-DE" kern="0" dirty="0"/>
              <a:t>klassische On-Demand Services mit entsprechend kleinen Fahrzeugen</a:t>
            </a:r>
          </a:p>
          <a:p>
            <a:r>
              <a:rPr lang="de-DE" kern="0" dirty="0">
                <a:solidFill>
                  <a:schemeClr val="accent3"/>
                </a:solidFill>
              </a:rPr>
              <a:t>zusätzlich</a:t>
            </a:r>
            <a:r>
              <a:rPr lang="de-DE" kern="0" dirty="0"/>
              <a:t>: </a:t>
            </a:r>
          </a:p>
          <a:p>
            <a:pPr lvl="1"/>
            <a:r>
              <a:rPr lang="de-DE" kern="0" dirty="0"/>
              <a:t>flexibler Übergang; </a:t>
            </a:r>
            <a:r>
              <a:rPr lang="de-DE" kern="0" dirty="0" err="1"/>
              <a:t>zB</a:t>
            </a:r>
            <a:r>
              <a:rPr lang="de-DE" kern="0" dirty="0"/>
              <a:t> Auslassen von einzelnen Stationen, wenn keine Nachfrage besteht, bis hin zu einem Halt vor der Haustüre -&gt; so wie früher am Land </a:t>
            </a:r>
          </a:p>
        </p:txBody>
      </p:sp>
    </p:spTree>
    <p:extLst>
      <p:ext uri="{BB962C8B-B14F-4D97-AF65-F5344CB8AC3E}">
        <p14:creationId xmlns:p14="http://schemas.microsoft.com/office/powerpoint/2010/main" val="271576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/>
              <a:t>Stefan Strömer / Matthias Prandtstetter</a:t>
            </a:r>
          </a:p>
        </p:txBody>
      </p:sp>
    </p:spTree>
    <p:extLst>
      <p:ext uri="{BB962C8B-B14F-4D97-AF65-F5344CB8AC3E}">
        <p14:creationId xmlns:p14="http://schemas.microsoft.com/office/powerpoint/2010/main" val="346426781"/>
      </p:ext>
    </p:extLst>
  </p:cSld>
  <p:clrMapOvr>
    <a:masterClrMapping/>
  </p:clrMapOvr>
</p:sld>
</file>

<file path=ppt/theme/theme1.xml><?xml version="1.0" encoding="utf-8"?>
<a:theme xmlns:a="http://schemas.openxmlformats.org/drawingml/2006/main" name="AIT_Power_Point_Vorlage-1">
  <a:themeElements>
    <a:clrScheme name="AIT Colors">
      <a:dk1>
        <a:sysClr val="windowText" lastClr="000000"/>
      </a:dk1>
      <a:lt1>
        <a:sysClr val="window" lastClr="FFFFFF"/>
      </a:lt1>
      <a:dk2>
        <a:srgbClr val="717171"/>
      </a:dk2>
      <a:lt2>
        <a:srgbClr val="EBEEF0"/>
      </a:lt2>
      <a:accent1>
        <a:srgbClr val="790C1D"/>
      </a:accent1>
      <a:accent2>
        <a:srgbClr val="717171"/>
      </a:accent2>
      <a:accent3>
        <a:srgbClr val="009899"/>
      </a:accent3>
      <a:accent4>
        <a:srgbClr val="470F51"/>
      </a:accent4>
      <a:accent5>
        <a:srgbClr val="B8B8B8"/>
      </a:accent5>
      <a:accent6>
        <a:srgbClr val="000000"/>
      </a:accent6>
      <a:hlink>
        <a:srgbClr val="790C1D"/>
      </a:hlink>
      <a:folHlink>
        <a:srgbClr val="470F5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accent2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noFill/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  <a:ext uri="{FAA26D3D-D897-4be2-8F04-BA451C77F1D7}">
            <ma14:placeholderFlag xmlns="" xmlns:ma14="http://schemas.microsoft.com/office/mac/drawingml/2011/main" val="1"/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L="0" indent="0">
          <a:spcBef>
            <a:spcPts val="400"/>
          </a:spcBef>
          <a:buFont typeface="Arial" charset="0"/>
          <a:buNone/>
          <a:defRPr sz="1600" kern="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ARC_BasisPPT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454545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454545"/>
        </a:accent6>
        <a:hlink>
          <a:srgbClr val="A6173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IT_PPTMaster_16zu9_DE_170216" id="{92118B5A-6DD9-4C9D-BA50-BADADBE1D9DA}" vid="{D08C5BBC-2536-4915-B781-D01E21470AF6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AIT_PPTMaster_16zu9_DE_170216</Template>
  <TotalTime>0</TotalTime>
  <Words>192</Words>
  <Application>Microsoft Office PowerPoint</Application>
  <PresentationFormat>Bildschirmpräsentation (16:9)</PresentationFormat>
  <Paragraphs>40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Wingdings</vt:lpstr>
      <vt:lpstr>AIT_Power_Point_Vorlage-1</vt:lpstr>
      <vt:lpstr>FLIP-FLOP</vt:lpstr>
      <vt:lpstr>FLIP-FLOP: hard facts</vt:lpstr>
      <vt:lpstr>FLIP-FLOP: Projektinhalt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AIT Austrian Institute  of Technology</dc:title>
  <dc:creator>Spirit Software</dc:creator>
  <cp:lastModifiedBy>Prandtstetter, Matthias (AIT)</cp:lastModifiedBy>
  <cp:revision>10</cp:revision>
  <cp:lastPrinted>2017-02-13T09:55:56Z</cp:lastPrinted>
  <dcterms:created xsi:type="dcterms:W3CDTF">2017-03-23T08:56:40Z</dcterms:created>
  <dcterms:modified xsi:type="dcterms:W3CDTF">2024-06-18T13:27:33Z</dcterms:modified>
</cp:coreProperties>
</file>