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727" r:id="rId4"/>
    <p:sldMasterId id="2147484777" r:id="rId5"/>
    <p:sldMasterId id="2147484833" r:id="rId6"/>
  </p:sldMasterIdLst>
  <p:notesMasterIdLst>
    <p:notesMasterId r:id="rId10"/>
  </p:notesMasterIdLst>
  <p:handoutMasterIdLst>
    <p:handoutMasterId r:id="rId11"/>
  </p:handoutMasterIdLst>
  <p:sldIdLst>
    <p:sldId id="303" r:id="rId7"/>
    <p:sldId id="2134804571" r:id="rId8"/>
    <p:sldId id="2134804572" r:id="rId9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566" userDrawn="1">
          <p15:clr>
            <a:srgbClr val="A4A3A4"/>
          </p15:clr>
        </p15:guide>
        <p15:guide id="2" pos="3900" userDrawn="1">
          <p15:clr>
            <a:srgbClr val="A4A3A4"/>
          </p15:clr>
        </p15:guide>
        <p15:guide id="3" pos="447" userDrawn="1">
          <p15:clr>
            <a:srgbClr val="A4A3A4"/>
          </p15:clr>
        </p15:guide>
        <p15:guide id="4" pos="7233" userDrawn="1">
          <p15:clr>
            <a:srgbClr val="A4A3A4"/>
          </p15:clr>
        </p15:guide>
        <p15:guide id="5" pos="6683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orient="horz" pos="3377" userDrawn="1">
          <p15:clr>
            <a:srgbClr val="A4A3A4"/>
          </p15:clr>
        </p15:guide>
        <p15:guide id="8" orient="horz" pos="1000" userDrawn="1">
          <p15:clr>
            <a:srgbClr val="A4A3A4"/>
          </p15:clr>
        </p15:guide>
        <p15:guide id="9" pos="37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 Reithofer" initials="BR" lastIdx="1" clrIdx="0">
    <p:extLst>
      <p:ext uri="{19B8F6BF-5375-455C-9EA6-DF929625EA0E}">
        <p15:presenceInfo xmlns:p15="http://schemas.microsoft.com/office/powerpoint/2012/main" userId="S::Birgit.Reithofer@aitonline.onmicrosoft.com::d67887ba-a677-442b-b47b-0fc25d928a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388"/>
    <a:srgbClr val="617D2B"/>
    <a:srgbClr val="F3D6BC"/>
    <a:srgbClr val="E5AE7C"/>
    <a:srgbClr val="D7843F"/>
    <a:srgbClr val="BEBEBE"/>
    <a:srgbClr val="FFFFFF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2E95C-3107-496E-A23E-C47F19E9CD2F}" v="112" dt="2024-06-12T13:42:08.286"/>
  </p1510:revLst>
</p1510:revInfo>
</file>

<file path=ppt/tableStyles.xml><?xml version="1.0" encoding="utf-8"?>
<a:tblStyleLst xmlns:a="http://schemas.openxmlformats.org/drawingml/2006/main" def="{3B4B98B0-60AC-42C2-AFA5-B58CD77FA1E5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65"/>
    <p:restoredTop sz="87402" autoAdjust="0"/>
  </p:normalViewPr>
  <p:slideViewPr>
    <p:cSldViewPr showGuides="1">
      <p:cViewPr varScale="1">
        <p:scale>
          <a:sx n="100" d="100"/>
          <a:sy n="100" d="100"/>
        </p:scale>
        <p:origin x="1140" y="96"/>
      </p:cViewPr>
      <p:guideLst>
        <p:guide orient="horz" pos="566"/>
        <p:guide pos="3900"/>
        <p:guide pos="447"/>
        <p:guide pos="7233"/>
        <p:guide pos="6683"/>
        <p:guide orient="horz" pos="3793"/>
        <p:guide orient="horz" pos="3377"/>
        <p:guide orient="horz" pos="1000"/>
        <p:guide pos="37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ser Anita" userId="64d44964-7520-425d-95db-068d54497246" providerId="ADAL" clId="{5A02E95C-3107-496E-A23E-C47F19E9CD2F}"/>
    <pc:docChg chg="undo custSel addSld delSld modSld delMainMaster">
      <pc:chgData name="Graser Anita" userId="64d44964-7520-425d-95db-068d54497246" providerId="ADAL" clId="{5A02E95C-3107-496E-A23E-C47F19E9CD2F}" dt="2024-06-14T09:24:49.195" v="534" actId="20577"/>
      <pc:docMkLst>
        <pc:docMk/>
      </pc:docMkLst>
      <pc:sldChg chg="del">
        <pc:chgData name="Graser Anita" userId="64d44964-7520-425d-95db-068d54497246" providerId="ADAL" clId="{5A02E95C-3107-496E-A23E-C47F19E9CD2F}" dt="2024-06-12T13:26:55.328" v="364" actId="47"/>
        <pc:sldMkLst>
          <pc:docMk/>
          <pc:sldMk cId="4130530674" sldId="256"/>
        </pc:sldMkLst>
      </pc:sldChg>
      <pc:sldChg chg="del">
        <pc:chgData name="Graser Anita" userId="64d44964-7520-425d-95db-068d54497246" providerId="ADAL" clId="{5A02E95C-3107-496E-A23E-C47F19E9CD2F}" dt="2024-06-12T13:27:13.391" v="366" actId="47"/>
        <pc:sldMkLst>
          <pc:docMk/>
          <pc:sldMk cId="2897100673" sldId="259"/>
        </pc:sldMkLst>
      </pc:sldChg>
      <pc:sldChg chg="del">
        <pc:chgData name="Graser Anita" userId="64d44964-7520-425d-95db-068d54497246" providerId="ADAL" clId="{5A02E95C-3107-496E-A23E-C47F19E9CD2F}" dt="2024-06-12T13:40:16.806" v="512" actId="47"/>
        <pc:sldMkLst>
          <pc:docMk/>
          <pc:sldMk cId="3044083358" sldId="268"/>
        </pc:sldMkLst>
      </pc:sldChg>
      <pc:sldChg chg="addSp modSp mod modNotesTx">
        <pc:chgData name="Graser Anita" userId="64d44964-7520-425d-95db-068d54497246" providerId="ADAL" clId="{5A02E95C-3107-496E-A23E-C47F19E9CD2F}" dt="2024-06-14T09:23:35.928" v="525" actId="20577"/>
        <pc:sldMkLst>
          <pc:docMk/>
          <pc:sldMk cId="0" sldId="303"/>
        </pc:sldMkLst>
        <pc:spChg chg="mod">
          <ac:chgData name="Graser Anita" userId="64d44964-7520-425d-95db-068d54497246" providerId="ADAL" clId="{5A02E95C-3107-496E-A23E-C47F19E9CD2F}" dt="2024-06-12T12:47:40.563" v="98" actId="2710"/>
          <ac:spMkLst>
            <pc:docMk/>
            <pc:sldMk cId="0" sldId="303"/>
            <ac:spMk id="12289" creationId="{00000000-0000-0000-0000-000000000000}"/>
          </ac:spMkLst>
        </pc:spChg>
        <pc:spChg chg="mod">
          <ac:chgData name="Graser Anita" userId="64d44964-7520-425d-95db-068d54497246" providerId="ADAL" clId="{5A02E95C-3107-496E-A23E-C47F19E9CD2F}" dt="2024-06-12T12:48:57.826" v="108" actId="404"/>
          <ac:spMkLst>
            <pc:docMk/>
            <pc:sldMk cId="0" sldId="303"/>
            <ac:spMk id="12290" creationId="{00000000-0000-0000-0000-000000000000}"/>
          </ac:spMkLst>
        </pc:spChg>
        <pc:spChg chg="mod">
          <ac:chgData name="Graser Anita" userId="64d44964-7520-425d-95db-068d54497246" providerId="ADAL" clId="{5A02E95C-3107-496E-A23E-C47F19E9CD2F}" dt="2024-06-14T09:23:35.928" v="525" actId="20577"/>
          <ac:spMkLst>
            <pc:docMk/>
            <pc:sldMk cId="0" sldId="303"/>
            <ac:spMk id="12291" creationId="{00000000-0000-0000-0000-000000000000}"/>
          </ac:spMkLst>
        </pc:spChg>
        <pc:picChg chg="add mod">
          <ac:chgData name="Graser Anita" userId="64d44964-7520-425d-95db-068d54497246" providerId="ADAL" clId="{5A02E95C-3107-496E-A23E-C47F19E9CD2F}" dt="2024-06-12T12:47:26.209" v="96" actId="1076"/>
          <ac:picMkLst>
            <pc:docMk/>
            <pc:sldMk cId="0" sldId="303"/>
            <ac:picMk id="1026" creationId="{0561F3C3-ACA8-DA8A-E025-782537B4FF02}"/>
          </ac:picMkLst>
        </pc:picChg>
        <pc:picChg chg="add mod">
          <ac:chgData name="Graser Anita" userId="64d44964-7520-425d-95db-068d54497246" providerId="ADAL" clId="{5A02E95C-3107-496E-A23E-C47F19E9CD2F}" dt="2024-06-12T12:48:47.039" v="105" actId="1036"/>
          <ac:picMkLst>
            <pc:docMk/>
            <pc:sldMk cId="0" sldId="303"/>
            <ac:picMk id="1028" creationId="{BEEA3FDB-E6A2-35B2-BE3B-E45C699631E3}"/>
          </ac:picMkLst>
        </pc:picChg>
      </pc:sldChg>
      <pc:sldChg chg="del">
        <pc:chgData name="Graser Anita" userId="64d44964-7520-425d-95db-068d54497246" providerId="ADAL" clId="{5A02E95C-3107-496E-A23E-C47F19E9CD2F}" dt="2024-06-12T13:40:13.081" v="496" actId="47"/>
        <pc:sldMkLst>
          <pc:docMk/>
          <pc:sldMk cId="3123033089" sldId="304"/>
        </pc:sldMkLst>
      </pc:sldChg>
      <pc:sldChg chg="del">
        <pc:chgData name="Graser Anita" userId="64d44964-7520-425d-95db-068d54497246" providerId="ADAL" clId="{5A02E95C-3107-496E-A23E-C47F19E9CD2F}" dt="2024-06-12T13:40:12.397" v="495" actId="47"/>
        <pc:sldMkLst>
          <pc:docMk/>
          <pc:sldMk cId="2492348952" sldId="305"/>
        </pc:sldMkLst>
      </pc:sldChg>
      <pc:sldChg chg="del">
        <pc:chgData name="Graser Anita" userId="64d44964-7520-425d-95db-068d54497246" providerId="ADAL" clId="{5A02E95C-3107-496E-A23E-C47F19E9CD2F}" dt="2024-06-12T13:26:53.426" v="362" actId="47"/>
        <pc:sldMkLst>
          <pc:docMk/>
          <pc:sldMk cId="2903204274" sldId="309"/>
        </pc:sldMkLst>
      </pc:sldChg>
      <pc:sldChg chg="del">
        <pc:chgData name="Graser Anita" userId="64d44964-7520-425d-95db-068d54497246" providerId="ADAL" clId="{5A02E95C-3107-496E-A23E-C47F19E9CD2F}" dt="2024-06-12T13:27:16.823" v="370" actId="47"/>
        <pc:sldMkLst>
          <pc:docMk/>
          <pc:sldMk cId="4264490207" sldId="350"/>
        </pc:sldMkLst>
      </pc:sldChg>
      <pc:sldChg chg="del">
        <pc:chgData name="Graser Anita" userId="64d44964-7520-425d-95db-068d54497246" providerId="ADAL" clId="{5A02E95C-3107-496E-A23E-C47F19E9CD2F}" dt="2024-06-12T13:40:17.233" v="513" actId="47"/>
        <pc:sldMkLst>
          <pc:docMk/>
          <pc:sldMk cId="2435204155" sldId="358"/>
        </pc:sldMkLst>
      </pc:sldChg>
      <pc:sldChg chg="del">
        <pc:chgData name="Graser Anita" userId="64d44964-7520-425d-95db-068d54497246" providerId="ADAL" clId="{5A02E95C-3107-496E-A23E-C47F19E9CD2F}" dt="2024-06-12T13:40:13.740" v="497" actId="47"/>
        <pc:sldMkLst>
          <pc:docMk/>
          <pc:sldMk cId="1516742503" sldId="382"/>
        </pc:sldMkLst>
      </pc:sldChg>
      <pc:sldChg chg="del">
        <pc:chgData name="Graser Anita" userId="64d44964-7520-425d-95db-068d54497246" providerId="ADAL" clId="{5A02E95C-3107-496E-A23E-C47F19E9CD2F}" dt="2024-06-12T13:40:11.702" v="494" actId="47"/>
        <pc:sldMkLst>
          <pc:docMk/>
          <pc:sldMk cId="3145014105" sldId="383"/>
        </pc:sldMkLst>
      </pc:sldChg>
      <pc:sldChg chg="modSp del">
        <pc:chgData name="Graser Anita" userId="64d44964-7520-425d-95db-068d54497246" providerId="ADAL" clId="{5A02E95C-3107-496E-A23E-C47F19E9CD2F}" dt="2024-06-12T13:30:03.519" v="409" actId="47"/>
        <pc:sldMkLst>
          <pc:docMk/>
          <pc:sldMk cId="325069651" sldId="384"/>
        </pc:sldMkLst>
        <pc:spChg chg="mod">
          <ac:chgData name="Graser Anita" userId="64d44964-7520-425d-95db-068d54497246" providerId="ADAL" clId="{5A02E95C-3107-496E-A23E-C47F19E9CD2F}" dt="2024-06-12T13:28:01.201" v="375" actId="1076"/>
          <ac:spMkLst>
            <pc:docMk/>
            <pc:sldMk cId="325069651" sldId="384"/>
            <ac:spMk id="12" creationId="{7EFA7121-FC51-FB11-ECC5-2DD91F3AF444}"/>
          </ac:spMkLst>
        </pc:spChg>
        <pc:spChg chg="mod">
          <ac:chgData name="Graser Anita" userId="64d44964-7520-425d-95db-068d54497246" providerId="ADAL" clId="{5A02E95C-3107-496E-A23E-C47F19E9CD2F}" dt="2024-06-12T13:28:01.201" v="375" actId="1076"/>
          <ac:spMkLst>
            <pc:docMk/>
            <pc:sldMk cId="325069651" sldId="384"/>
            <ac:spMk id="15" creationId="{93B74104-2A0C-D7A8-83D2-4037BE750247}"/>
          </ac:spMkLst>
        </pc:spChg>
        <pc:picChg chg="mod">
          <ac:chgData name="Graser Anita" userId="64d44964-7520-425d-95db-068d54497246" providerId="ADAL" clId="{5A02E95C-3107-496E-A23E-C47F19E9CD2F}" dt="2024-06-12T13:28:01.201" v="375" actId="1076"/>
          <ac:picMkLst>
            <pc:docMk/>
            <pc:sldMk cId="325069651" sldId="384"/>
            <ac:picMk id="4" creationId="{61912ABA-D29C-D8A5-2BBC-1A291532B153}"/>
          </ac:picMkLst>
        </pc:picChg>
        <pc:picChg chg="mod">
          <ac:chgData name="Graser Anita" userId="64d44964-7520-425d-95db-068d54497246" providerId="ADAL" clId="{5A02E95C-3107-496E-A23E-C47F19E9CD2F}" dt="2024-06-12T13:28:01.201" v="375" actId="1076"/>
          <ac:picMkLst>
            <pc:docMk/>
            <pc:sldMk cId="325069651" sldId="384"/>
            <ac:picMk id="7" creationId="{EFB83D25-9812-C671-418D-51A62C1330FF}"/>
          </ac:picMkLst>
        </pc:picChg>
      </pc:sldChg>
      <pc:sldChg chg="del">
        <pc:chgData name="Graser Anita" userId="64d44964-7520-425d-95db-068d54497246" providerId="ADAL" clId="{5A02E95C-3107-496E-A23E-C47F19E9CD2F}" dt="2024-06-12T13:27:19.692" v="371" actId="47"/>
        <pc:sldMkLst>
          <pc:docMk/>
          <pc:sldMk cId="2414879534" sldId="385"/>
        </pc:sldMkLst>
      </pc:sldChg>
      <pc:sldChg chg="del">
        <pc:chgData name="Graser Anita" userId="64d44964-7520-425d-95db-068d54497246" providerId="ADAL" clId="{5A02E95C-3107-496E-A23E-C47F19E9CD2F}" dt="2024-06-12T13:40:14.200" v="499" actId="47"/>
        <pc:sldMkLst>
          <pc:docMk/>
          <pc:sldMk cId="3984752728" sldId="386"/>
        </pc:sldMkLst>
      </pc:sldChg>
      <pc:sldChg chg="del">
        <pc:chgData name="Graser Anita" userId="64d44964-7520-425d-95db-068d54497246" providerId="ADAL" clId="{5A02E95C-3107-496E-A23E-C47F19E9CD2F}" dt="2024-06-12T13:40:14.392" v="500" actId="47"/>
        <pc:sldMkLst>
          <pc:docMk/>
          <pc:sldMk cId="3263847259" sldId="387"/>
        </pc:sldMkLst>
      </pc:sldChg>
      <pc:sldChg chg="del">
        <pc:chgData name="Graser Anita" userId="64d44964-7520-425d-95db-068d54497246" providerId="ADAL" clId="{5A02E95C-3107-496E-A23E-C47F19E9CD2F}" dt="2024-06-12T13:40:17.815" v="517" actId="47"/>
        <pc:sldMkLst>
          <pc:docMk/>
          <pc:sldMk cId="2113831980" sldId="604"/>
        </pc:sldMkLst>
      </pc:sldChg>
      <pc:sldChg chg="del">
        <pc:chgData name="Graser Anita" userId="64d44964-7520-425d-95db-068d54497246" providerId="ADAL" clId="{5A02E95C-3107-496E-A23E-C47F19E9CD2F}" dt="2024-06-12T13:26:50.337" v="360" actId="47"/>
        <pc:sldMkLst>
          <pc:docMk/>
          <pc:sldMk cId="614692724" sldId="605"/>
        </pc:sldMkLst>
      </pc:sldChg>
      <pc:sldChg chg="del">
        <pc:chgData name="Graser Anita" userId="64d44964-7520-425d-95db-068d54497246" providerId="ADAL" clId="{5A02E95C-3107-496E-A23E-C47F19E9CD2F}" dt="2024-06-12T13:26:51.121" v="361" actId="47"/>
        <pc:sldMkLst>
          <pc:docMk/>
          <pc:sldMk cId="1076139951" sldId="606"/>
        </pc:sldMkLst>
      </pc:sldChg>
      <pc:sldChg chg="del">
        <pc:chgData name="Graser Anita" userId="64d44964-7520-425d-95db-068d54497246" providerId="ADAL" clId="{5A02E95C-3107-496E-A23E-C47F19E9CD2F}" dt="2024-06-12T13:26:54.597" v="363" actId="47"/>
        <pc:sldMkLst>
          <pc:docMk/>
          <pc:sldMk cId="3594041133" sldId="607"/>
        </pc:sldMkLst>
      </pc:sldChg>
      <pc:sldChg chg="del">
        <pc:chgData name="Graser Anita" userId="64d44964-7520-425d-95db-068d54497246" providerId="ADAL" clId="{5A02E95C-3107-496E-A23E-C47F19E9CD2F}" dt="2024-06-12T13:27:16.167" v="369" actId="47"/>
        <pc:sldMkLst>
          <pc:docMk/>
          <pc:sldMk cId="2087600557" sldId="608"/>
        </pc:sldMkLst>
      </pc:sldChg>
      <pc:sldChg chg="del">
        <pc:chgData name="Graser Anita" userId="64d44964-7520-425d-95db-068d54497246" providerId="ADAL" clId="{5A02E95C-3107-496E-A23E-C47F19E9CD2F}" dt="2024-06-12T13:40:14.585" v="501" actId="47"/>
        <pc:sldMkLst>
          <pc:docMk/>
          <pc:sldMk cId="3004018771" sldId="609"/>
        </pc:sldMkLst>
      </pc:sldChg>
      <pc:sldChg chg="del">
        <pc:chgData name="Graser Anita" userId="64d44964-7520-425d-95db-068d54497246" providerId="ADAL" clId="{5A02E95C-3107-496E-A23E-C47F19E9CD2F}" dt="2024-06-12T13:40:17.240" v="514" actId="47"/>
        <pc:sldMkLst>
          <pc:docMk/>
          <pc:sldMk cId="1719381597" sldId="610"/>
        </pc:sldMkLst>
      </pc:sldChg>
      <pc:sldChg chg="del">
        <pc:chgData name="Graser Anita" userId="64d44964-7520-425d-95db-068d54497246" providerId="ADAL" clId="{5A02E95C-3107-496E-A23E-C47F19E9CD2F}" dt="2024-06-12T13:40:14.001" v="498" actId="47"/>
        <pc:sldMkLst>
          <pc:docMk/>
          <pc:sldMk cId="1584174916" sldId="611"/>
        </pc:sldMkLst>
      </pc:sldChg>
      <pc:sldChg chg="del">
        <pc:chgData name="Graser Anita" userId="64d44964-7520-425d-95db-068d54497246" providerId="ADAL" clId="{5A02E95C-3107-496E-A23E-C47F19E9CD2F}" dt="2024-06-12T13:40:17.393" v="515" actId="47"/>
        <pc:sldMkLst>
          <pc:docMk/>
          <pc:sldMk cId="2349436463" sldId="612"/>
        </pc:sldMkLst>
      </pc:sldChg>
      <pc:sldChg chg="del">
        <pc:chgData name="Graser Anita" userId="64d44964-7520-425d-95db-068d54497246" providerId="ADAL" clId="{5A02E95C-3107-496E-A23E-C47F19E9CD2F}" dt="2024-06-12T13:40:17.596" v="516" actId="47"/>
        <pc:sldMkLst>
          <pc:docMk/>
          <pc:sldMk cId="1152181661" sldId="613"/>
        </pc:sldMkLst>
      </pc:sldChg>
      <pc:sldChg chg="del">
        <pc:chgData name="Graser Anita" userId="64d44964-7520-425d-95db-068d54497246" providerId="ADAL" clId="{5A02E95C-3107-496E-A23E-C47F19E9CD2F}" dt="2024-06-12T13:40:18.048" v="518" actId="47"/>
        <pc:sldMkLst>
          <pc:docMk/>
          <pc:sldMk cId="1613476927" sldId="614"/>
        </pc:sldMkLst>
      </pc:sldChg>
      <pc:sldChg chg="del">
        <pc:chgData name="Graser Anita" userId="64d44964-7520-425d-95db-068d54497246" providerId="ADAL" clId="{5A02E95C-3107-496E-A23E-C47F19E9CD2F}" dt="2024-06-12T13:40:18.759" v="519" actId="47"/>
        <pc:sldMkLst>
          <pc:docMk/>
          <pc:sldMk cId="3932780340" sldId="615"/>
        </pc:sldMkLst>
      </pc:sldChg>
      <pc:sldChg chg="del">
        <pc:chgData name="Graser Anita" userId="64d44964-7520-425d-95db-068d54497246" providerId="ADAL" clId="{5A02E95C-3107-496E-A23E-C47F19E9CD2F}" dt="2024-06-12T13:27:15.347" v="368" actId="47"/>
        <pc:sldMkLst>
          <pc:docMk/>
          <pc:sldMk cId="0" sldId="2134804494"/>
        </pc:sldMkLst>
      </pc:sldChg>
      <pc:sldChg chg="addSp delSp modSp del">
        <pc:chgData name="Graser Anita" userId="64d44964-7520-425d-95db-068d54497246" providerId="ADAL" clId="{5A02E95C-3107-496E-A23E-C47F19E9CD2F}" dt="2024-06-12T13:27:14.459" v="367" actId="47"/>
        <pc:sldMkLst>
          <pc:docMk/>
          <pc:sldMk cId="987069713" sldId="2134804495"/>
        </pc:sldMkLst>
        <pc:spChg chg="mod">
          <ac:chgData name="Graser Anita" userId="64d44964-7520-425d-95db-068d54497246" providerId="ADAL" clId="{5A02E95C-3107-496E-A23E-C47F19E9CD2F}" dt="2024-06-12T12:53:32.155" v="114"/>
          <ac:spMkLst>
            <pc:docMk/>
            <pc:sldMk cId="987069713" sldId="2134804495"/>
            <ac:spMk id="9" creationId="{E2A6B5DD-70E1-3F05-40CA-9390254F0EBB}"/>
          </ac:spMkLst>
        </pc:spChg>
        <pc:spChg chg="mod">
          <ac:chgData name="Graser Anita" userId="64d44964-7520-425d-95db-068d54497246" providerId="ADAL" clId="{5A02E95C-3107-496E-A23E-C47F19E9CD2F}" dt="2024-06-12T12:53:32.155" v="114"/>
          <ac:spMkLst>
            <pc:docMk/>
            <pc:sldMk cId="987069713" sldId="2134804495"/>
            <ac:spMk id="18" creationId="{E2AC9A21-A9F2-7D79-0BBE-A0C321648170}"/>
          </ac:spMkLst>
        </pc:spChg>
        <pc:spChg chg="mod">
          <ac:chgData name="Graser Anita" userId="64d44964-7520-425d-95db-068d54497246" providerId="ADAL" clId="{5A02E95C-3107-496E-A23E-C47F19E9CD2F}" dt="2024-06-12T12:53:32.155" v="114"/>
          <ac:spMkLst>
            <pc:docMk/>
            <pc:sldMk cId="987069713" sldId="2134804495"/>
            <ac:spMk id="24" creationId="{369C1D2B-9E71-161C-3834-3A640509CDCE}"/>
          </ac:spMkLst>
        </pc:spChg>
        <pc:spChg chg="mod">
          <ac:chgData name="Graser Anita" userId="64d44964-7520-425d-95db-068d54497246" providerId="ADAL" clId="{5A02E95C-3107-496E-A23E-C47F19E9CD2F}" dt="2024-06-12T12:53:32.155" v="114"/>
          <ac:spMkLst>
            <pc:docMk/>
            <pc:sldMk cId="987069713" sldId="2134804495"/>
            <ac:spMk id="25" creationId="{0B3B68C1-9F65-A482-B6B0-20CD91301BA1}"/>
          </ac:spMkLst>
        </pc:spChg>
        <pc:grpChg chg="del">
          <ac:chgData name="Graser Anita" userId="64d44964-7520-425d-95db-068d54497246" providerId="ADAL" clId="{5A02E95C-3107-496E-A23E-C47F19E9CD2F}" dt="2024-06-12T12:53:30.202" v="113" actId="21"/>
          <ac:grpSpMkLst>
            <pc:docMk/>
            <pc:sldMk cId="987069713" sldId="2134804495"/>
            <ac:grpSpMk id="3" creationId="{D017658C-2F8D-2C1F-4023-CDBECBFEC288}"/>
          </ac:grpSpMkLst>
        </pc:grpChg>
        <pc:grpChg chg="add mod">
          <ac:chgData name="Graser Anita" userId="64d44964-7520-425d-95db-068d54497246" providerId="ADAL" clId="{5A02E95C-3107-496E-A23E-C47F19E9CD2F}" dt="2024-06-12T12:53:32.155" v="114"/>
          <ac:grpSpMkLst>
            <pc:docMk/>
            <pc:sldMk cId="987069713" sldId="2134804495"/>
            <ac:grpSpMk id="4" creationId="{1145C52B-7002-E5F1-3E92-84E2AF7B062F}"/>
          </ac:grpSpMkLst>
        </pc:grpChg>
        <pc:picChg chg="mod">
          <ac:chgData name="Graser Anita" userId="64d44964-7520-425d-95db-068d54497246" providerId="ADAL" clId="{5A02E95C-3107-496E-A23E-C47F19E9CD2F}" dt="2024-06-12T12:53:32.155" v="114"/>
          <ac:picMkLst>
            <pc:docMk/>
            <pc:sldMk cId="987069713" sldId="2134804495"/>
            <ac:picMk id="8" creationId="{1566894D-13C0-7166-1FE2-F569A0881023}"/>
          </ac:picMkLst>
        </pc:picChg>
        <pc:picChg chg="mod">
          <ac:chgData name="Graser Anita" userId="64d44964-7520-425d-95db-068d54497246" providerId="ADAL" clId="{5A02E95C-3107-496E-A23E-C47F19E9CD2F}" dt="2024-06-12T12:53:32.155" v="114"/>
          <ac:picMkLst>
            <pc:docMk/>
            <pc:sldMk cId="987069713" sldId="2134804495"/>
            <ac:picMk id="19" creationId="{6D6637A1-DB16-7475-ABCA-362175466C07}"/>
          </ac:picMkLst>
        </pc:picChg>
        <pc:picChg chg="mod">
          <ac:chgData name="Graser Anita" userId="64d44964-7520-425d-95db-068d54497246" providerId="ADAL" clId="{5A02E95C-3107-496E-A23E-C47F19E9CD2F}" dt="2024-06-12T12:53:32.155" v="114"/>
          <ac:picMkLst>
            <pc:docMk/>
            <pc:sldMk cId="987069713" sldId="2134804495"/>
            <ac:picMk id="20" creationId="{A3033227-E868-4342-5088-503F200FD52A}"/>
          </ac:picMkLst>
        </pc:picChg>
        <pc:picChg chg="mod">
          <ac:chgData name="Graser Anita" userId="64d44964-7520-425d-95db-068d54497246" providerId="ADAL" clId="{5A02E95C-3107-496E-A23E-C47F19E9CD2F}" dt="2024-06-12T12:53:32.155" v="114"/>
          <ac:picMkLst>
            <pc:docMk/>
            <pc:sldMk cId="987069713" sldId="2134804495"/>
            <ac:picMk id="21" creationId="{9B97E3C1-3D4D-BF32-51CF-0A24F4E2B2BA}"/>
          </ac:picMkLst>
        </pc:picChg>
        <pc:picChg chg="mod">
          <ac:chgData name="Graser Anita" userId="64d44964-7520-425d-95db-068d54497246" providerId="ADAL" clId="{5A02E95C-3107-496E-A23E-C47F19E9CD2F}" dt="2024-06-12T12:53:32.155" v="114"/>
          <ac:picMkLst>
            <pc:docMk/>
            <pc:sldMk cId="987069713" sldId="2134804495"/>
            <ac:picMk id="22" creationId="{CBA47322-3208-056D-3A99-E7400939FC1C}"/>
          </ac:picMkLst>
        </pc:picChg>
        <pc:picChg chg="mod">
          <ac:chgData name="Graser Anita" userId="64d44964-7520-425d-95db-068d54497246" providerId="ADAL" clId="{5A02E95C-3107-496E-A23E-C47F19E9CD2F}" dt="2024-06-12T12:53:32.155" v="114"/>
          <ac:picMkLst>
            <pc:docMk/>
            <pc:sldMk cId="987069713" sldId="2134804495"/>
            <ac:picMk id="23" creationId="{851844F2-749B-E8F8-AC89-F62CDCF9E958}"/>
          </ac:picMkLst>
        </pc:picChg>
      </pc:sldChg>
      <pc:sldChg chg="del">
        <pc:chgData name="Graser Anita" userId="64d44964-7520-425d-95db-068d54497246" providerId="ADAL" clId="{5A02E95C-3107-496E-A23E-C47F19E9CD2F}" dt="2024-06-12T13:40:14.807" v="502" actId="47"/>
        <pc:sldMkLst>
          <pc:docMk/>
          <pc:sldMk cId="3991588293" sldId="2134804560"/>
        </pc:sldMkLst>
      </pc:sldChg>
      <pc:sldChg chg="del">
        <pc:chgData name="Graser Anita" userId="64d44964-7520-425d-95db-068d54497246" providerId="ADAL" clId="{5A02E95C-3107-496E-A23E-C47F19E9CD2F}" dt="2024-06-12T13:40:15.011" v="503" actId="47"/>
        <pc:sldMkLst>
          <pc:docMk/>
          <pc:sldMk cId="339826531" sldId="2134804561"/>
        </pc:sldMkLst>
      </pc:sldChg>
      <pc:sldChg chg="del">
        <pc:chgData name="Graser Anita" userId="64d44964-7520-425d-95db-068d54497246" providerId="ADAL" clId="{5A02E95C-3107-496E-A23E-C47F19E9CD2F}" dt="2024-06-12T13:40:16.604" v="511" actId="47"/>
        <pc:sldMkLst>
          <pc:docMk/>
          <pc:sldMk cId="1192994523" sldId="2134804562"/>
        </pc:sldMkLst>
      </pc:sldChg>
      <pc:sldChg chg="del">
        <pc:chgData name="Graser Anita" userId="64d44964-7520-425d-95db-068d54497246" providerId="ADAL" clId="{5A02E95C-3107-496E-A23E-C47F19E9CD2F}" dt="2024-06-12T13:40:15.243" v="504" actId="47"/>
        <pc:sldMkLst>
          <pc:docMk/>
          <pc:sldMk cId="772630760" sldId="2134804563"/>
        </pc:sldMkLst>
      </pc:sldChg>
      <pc:sldChg chg="del">
        <pc:chgData name="Graser Anita" userId="64d44964-7520-425d-95db-068d54497246" providerId="ADAL" clId="{5A02E95C-3107-496E-A23E-C47F19E9CD2F}" dt="2024-06-12T13:40:15.878" v="507" actId="47"/>
        <pc:sldMkLst>
          <pc:docMk/>
          <pc:sldMk cId="1778652444" sldId="2134804564"/>
        </pc:sldMkLst>
      </pc:sldChg>
      <pc:sldChg chg="del">
        <pc:chgData name="Graser Anita" userId="64d44964-7520-425d-95db-068d54497246" providerId="ADAL" clId="{5A02E95C-3107-496E-A23E-C47F19E9CD2F}" dt="2024-06-12T13:40:15.443" v="505" actId="47"/>
        <pc:sldMkLst>
          <pc:docMk/>
          <pc:sldMk cId="2044483364" sldId="2134804565"/>
        </pc:sldMkLst>
      </pc:sldChg>
      <pc:sldChg chg="del">
        <pc:chgData name="Graser Anita" userId="64d44964-7520-425d-95db-068d54497246" providerId="ADAL" clId="{5A02E95C-3107-496E-A23E-C47F19E9CD2F}" dt="2024-06-12T13:40:16.035" v="508" actId="47"/>
        <pc:sldMkLst>
          <pc:docMk/>
          <pc:sldMk cId="3031428111" sldId="2134804566"/>
        </pc:sldMkLst>
      </pc:sldChg>
      <pc:sldChg chg="del">
        <pc:chgData name="Graser Anita" userId="64d44964-7520-425d-95db-068d54497246" providerId="ADAL" clId="{5A02E95C-3107-496E-A23E-C47F19E9CD2F}" dt="2024-06-12T13:40:15.641" v="506" actId="47"/>
        <pc:sldMkLst>
          <pc:docMk/>
          <pc:sldMk cId="276053126" sldId="2134804567"/>
        </pc:sldMkLst>
      </pc:sldChg>
      <pc:sldChg chg="del">
        <pc:chgData name="Graser Anita" userId="64d44964-7520-425d-95db-068d54497246" providerId="ADAL" clId="{5A02E95C-3107-496E-A23E-C47F19E9CD2F}" dt="2024-06-12T13:40:16.414" v="510" actId="47"/>
        <pc:sldMkLst>
          <pc:docMk/>
          <pc:sldMk cId="4289843777" sldId="2134804568"/>
        </pc:sldMkLst>
      </pc:sldChg>
      <pc:sldChg chg="del">
        <pc:chgData name="Graser Anita" userId="64d44964-7520-425d-95db-068d54497246" providerId="ADAL" clId="{5A02E95C-3107-496E-A23E-C47F19E9CD2F}" dt="2024-06-12T13:40:16.230" v="509" actId="47"/>
        <pc:sldMkLst>
          <pc:docMk/>
          <pc:sldMk cId="3677072901" sldId="2134804569"/>
        </pc:sldMkLst>
      </pc:sldChg>
      <pc:sldChg chg="del">
        <pc:chgData name="Graser Anita" userId="64d44964-7520-425d-95db-068d54497246" providerId="ADAL" clId="{5A02E95C-3107-496E-A23E-C47F19E9CD2F}" dt="2024-06-12T13:26:56.450" v="365" actId="47"/>
        <pc:sldMkLst>
          <pc:docMk/>
          <pc:sldMk cId="1539794813" sldId="2134804570"/>
        </pc:sldMkLst>
      </pc:sldChg>
      <pc:sldChg chg="addSp delSp modSp new mod modClrScheme chgLayout modNotesTx">
        <pc:chgData name="Graser Anita" userId="64d44964-7520-425d-95db-068d54497246" providerId="ADAL" clId="{5A02E95C-3107-496E-A23E-C47F19E9CD2F}" dt="2024-06-12T13:28:29.541" v="383" actId="1076"/>
        <pc:sldMkLst>
          <pc:docMk/>
          <pc:sldMk cId="2742313843" sldId="2134804571"/>
        </pc:sldMkLst>
        <pc:spChg chg="del mod ord">
          <ac:chgData name="Graser Anita" userId="64d44964-7520-425d-95db-068d54497246" providerId="ADAL" clId="{5A02E95C-3107-496E-A23E-C47F19E9CD2F}" dt="2024-06-12T12:53:43.056" v="115" actId="700"/>
          <ac:spMkLst>
            <pc:docMk/>
            <pc:sldMk cId="2742313843" sldId="2134804571"/>
            <ac:spMk id="2" creationId="{09831B02-8ED1-6DB5-9342-CCB9E43A7E99}"/>
          </ac:spMkLst>
        </pc:spChg>
        <pc:spChg chg="del">
          <ac:chgData name="Graser Anita" userId="64d44964-7520-425d-95db-068d54497246" providerId="ADAL" clId="{5A02E95C-3107-496E-A23E-C47F19E9CD2F}" dt="2024-06-12T12:53:43.056" v="115" actId="700"/>
          <ac:spMkLst>
            <pc:docMk/>
            <pc:sldMk cId="2742313843" sldId="2134804571"/>
            <ac:spMk id="3" creationId="{5A66AB6A-BBC5-7A3C-1097-AC48F41EB983}"/>
          </ac:spMkLst>
        </pc:spChg>
        <pc:spChg chg="del mod ord">
          <ac:chgData name="Graser Anita" userId="64d44964-7520-425d-95db-068d54497246" providerId="ADAL" clId="{5A02E95C-3107-496E-A23E-C47F19E9CD2F}" dt="2024-06-12T12:53:43.056" v="115" actId="700"/>
          <ac:spMkLst>
            <pc:docMk/>
            <pc:sldMk cId="2742313843" sldId="2134804571"/>
            <ac:spMk id="4" creationId="{404E8BC1-AB6A-A2BF-973E-EBC06C23A223}"/>
          </ac:spMkLst>
        </pc:spChg>
        <pc:spChg chg="add mod ord">
          <ac:chgData name="Graser Anita" userId="64d44964-7520-425d-95db-068d54497246" providerId="ADAL" clId="{5A02E95C-3107-496E-A23E-C47F19E9CD2F}" dt="2024-06-12T13:18:24.727" v="156" actId="700"/>
          <ac:spMkLst>
            <pc:docMk/>
            <pc:sldMk cId="2742313843" sldId="2134804571"/>
            <ac:spMk id="5" creationId="{ADB01DC9-8BA0-5B36-62FA-1AB417DCEB6C}"/>
          </ac:spMkLst>
        </pc:spChg>
        <pc:spChg chg="add del mod ord">
          <ac:chgData name="Graser Anita" userId="64d44964-7520-425d-95db-068d54497246" providerId="ADAL" clId="{5A02E95C-3107-496E-A23E-C47F19E9CD2F}" dt="2024-06-12T13:18:24.727" v="156" actId="700"/>
          <ac:spMkLst>
            <pc:docMk/>
            <pc:sldMk cId="2742313843" sldId="2134804571"/>
            <ac:spMk id="6" creationId="{5E180548-841D-8DAB-D7CE-1C8D5DB226D8}"/>
          </ac:spMkLst>
        </pc:spChg>
        <pc:spChg chg="mod">
          <ac:chgData name="Graser Anita" userId="64d44964-7520-425d-95db-068d54497246" providerId="ADAL" clId="{5A02E95C-3107-496E-A23E-C47F19E9CD2F}" dt="2024-06-12T13:26:40.576" v="358" actId="1037"/>
          <ac:spMkLst>
            <pc:docMk/>
            <pc:sldMk cId="2742313843" sldId="2134804571"/>
            <ac:spMk id="9" creationId="{07B3FF3F-569B-1C0C-1644-3E03A473EF48}"/>
          </ac:spMkLst>
        </pc:spChg>
        <pc:spChg chg="mod">
          <ac:chgData name="Graser Anita" userId="64d44964-7520-425d-95db-068d54497246" providerId="ADAL" clId="{5A02E95C-3107-496E-A23E-C47F19E9CD2F}" dt="2024-06-12T13:26:40.576" v="358" actId="1037"/>
          <ac:spMkLst>
            <pc:docMk/>
            <pc:sldMk cId="2742313843" sldId="2134804571"/>
            <ac:spMk id="10" creationId="{AAF12CC2-395A-C1A5-0188-2B74D53FC4E0}"/>
          </ac:spMkLst>
        </pc:spChg>
        <pc:spChg chg="mod">
          <ac:chgData name="Graser Anita" userId="64d44964-7520-425d-95db-068d54497246" providerId="ADAL" clId="{5A02E95C-3107-496E-A23E-C47F19E9CD2F}" dt="2024-06-12T13:26:40.576" v="358" actId="1037"/>
          <ac:spMkLst>
            <pc:docMk/>
            <pc:sldMk cId="2742313843" sldId="2134804571"/>
            <ac:spMk id="16" creationId="{2A819F5E-2098-8FCB-E375-225C53E600DC}"/>
          </ac:spMkLst>
        </pc:spChg>
        <pc:spChg chg="mod">
          <ac:chgData name="Graser Anita" userId="64d44964-7520-425d-95db-068d54497246" providerId="ADAL" clId="{5A02E95C-3107-496E-A23E-C47F19E9CD2F}" dt="2024-06-12T13:26:40.576" v="358" actId="1037"/>
          <ac:spMkLst>
            <pc:docMk/>
            <pc:sldMk cId="2742313843" sldId="2134804571"/>
            <ac:spMk id="17" creationId="{E27C282C-3EF1-0076-9DBE-C4AC72E5A3BE}"/>
          </ac:spMkLst>
        </pc:spChg>
        <pc:spChg chg="add del mod ord">
          <ac:chgData name="Graser Anita" userId="64d44964-7520-425d-95db-068d54497246" providerId="ADAL" clId="{5A02E95C-3107-496E-A23E-C47F19E9CD2F}" dt="2024-06-12T13:23:23.715" v="271" actId="20577"/>
          <ac:spMkLst>
            <pc:docMk/>
            <pc:sldMk cId="2742313843" sldId="2134804571"/>
            <ac:spMk id="20" creationId="{C958FAD4-A71C-61E4-454A-DCBCA8779C1D}"/>
          </ac:spMkLst>
        </pc:spChg>
        <pc:spChg chg="add del mod">
          <ac:chgData name="Graser Anita" userId="64d44964-7520-425d-95db-068d54497246" providerId="ADAL" clId="{5A02E95C-3107-496E-A23E-C47F19E9CD2F}" dt="2024-06-12T13:18:28.753" v="158"/>
          <ac:spMkLst>
            <pc:docMk/>
            <pc:sldMk cId="2742313843" sldId="2134804571"/>
            <ac:spMk id="21" creationId="{EF8F8E95-AC10-DD05-F54A-A5BCBEDF61BE}"/>
          </ac:spMkLst>
        </pc:spChg>
        <pc:grpChg chg="add mod">
          <ac:chgData name="Graser Anita" userId="64d44964-7520-425d-95db-068d54497246" providerId="ADAL" clId="{5A02E95C-3107-496E-A23E-C47F19E9CD2F}" dt="2024-06-12T13:26:40.576" v="358" actId="1037"/>
          <ac:grpSpMkLst>
            <pc:docMk/>
            <pc:sldMk cId="2742313843" sldId="2134804571"/>
            <ac:grpSpMk id="7" creationId="{5FD99219-DF0B-69B2-0B0D-6C847EC4D740}"/>
          </ac:grpSpMkLst>
        </pc:grpChg>
        <pc:picChg chg="mod">
          <ac:chgData name="Graser Anita" userId="64d44964-7520-425d-95db-068d54497246" providerId="ADAL" clId="{5A02E95C-3107-496E-A23E-C47F19E9CD2F}" dt="2024-06-12T13:26:40.576" v="358" actId="1037"/>
          <ac:picMkLst>
            <pc:docMk/>
            <pc:sldMk cId="2742313843" sldId="2134804571"/>
            <ac:picMk id="8" creationId="{5C2D2222-3119-8C40-19AA-1F7537283378}"/>
          </ac:picMkLst>
        </pc:picChg>
        <pc:picChg chg="mod">
          <ac:chgData name="Graser Anita" userId="64d44964-7520-425d-95db-068d54497246" providerId="ADAL" clId="{5A02E95C-3107-496E-A23E-C47F19E9CD2F}" dt="2024-06-12T13:26:40.576" v="358" actId="1037"/>
          <ac:picMkLst>
            <pc:docMk/>
            <pc:sldMk cId="2742313843" sldId="2134804571"/>
            <ac:picMk id="11" creationId="{5FA43E29-B076-39D2-C70F-E83EDB88B5DD}"/>
          </ac:picMkLst>
        </pc:picChg>
        <pc:picChg chg="mod">
          <ac:chgData name="Graser Anita" userId="64d44964-7520-425d-95db-068d54497246" providerId="ADAL" clId="{5A02E95C-3107-496E-A23E-C47F19E9CD2F}" dt="2024-06-12T13:26:40.576" v="358" actId="1037"/>
          <ac:picMkLst>
            <pc:docMk/>
            <pc:sldMk cId="2742313843" sldId="2134804571"/>
            <ac:picMk id="12" creationId="{987D7F13-DE2C-D26D-7565-BF9165CBA1A1}"/>
          </ac:picMkLst>
        </pc:picChg>
        <pc:picChg chg="mod">
          <ac:chgData name="Graser Anita" userId="64d44964-7520-425d-95db-068d54497246" providerId="ADAL" clId="{5A02E95C-3107-496E-A23E-C47F19E9CD2F}" dt="2024-06-12T13:26:40.576" v="358" actId="1037"/>
          <ac:picMkLst>
            <pc:docMk/>
            <pc:sldMk cId="2742313843" sldId="2134804571"/>
            <ac:picMk id="13" creationId="{D8FB7964-30CC-161B-D3F7-CE2D46E81291}"/>
          </ac:picMkLst>
        </pc:picChg>
        <pc:picChg chg="mod">
          <ac:chgData name="Graser Anita" userId="64d44964-7520-425d-95db-068d54497246" providerId="ADAL" clId="{5A02E95C-3107-496E-A23E-C47F19E9CD2F}" dt="2024-06-12T13:26:40.576" v="358" actId="1037"/>
          <ac:picMkLst>
            <pc:docMk/>
            <pc:sldMk cId="2742313843" sldId="2134804571"/>
            <ac:picMk id="14" creationId="{D8023E60-E7CE-42C4-5768-F9B4E9B0DE22}"/>
          </ac:picMkLst>
        </pc:picChg>
        <pc:picChg chg="mod">
          <ac:chgData name="Graser Anita" userId="64d44964-7520-425d-95db-068d54497246" providerId="ADAL" clId="{5A02E95C-3107-496E-A23E-C47F19E9CD2F}" dt="2024-06-12T13:26:40.576" v="358" actId="1037"/>
          <ac:picMkLst>
            <pc:docMk/>
            <pc:sldMk cId="2742313843" sldId="2134804571"/>
            <ac:picMk id="15" creationId="{56B96586-1E3A-5416-07D7-3945E1B8F9D7}"/>
          </ac:picMkLst>
        </pc:picChg>
        <pc:picChg chg="add mod">
          <ac:chgData name="Graser Anita" userId="64d44964-7520-425d-95db-068d54497246" providerId="ADAL" clId="{5A02E95C-3107-496E-A23E-C47F19E9CD2F}" dt="2024-06-12T13:26:43.348" v="359" actId="1037"/>
          <ac:picMkLst>
            <pc:docMk/>
            <pc:sldMk cId="2742313843" sldId="2134804571"/>
            <ac:picMk id="18" creationId="{B845DAC0-BC85-5369-7A98-7789D7575C56}"/>
          </ac:picMkLst>
        </pc:picChg>
        <pc:picChg chg="add mod">
          <ac:chgData name="Graser Anita" userId="64d44964-7520-425d-95db-068d54497246" providerId="ADAL" clId="{5A02E95C-3107-496E-A23E-C47F19E9CD2F}" dt="2024-06-12T13:26:34.734" v="357" actId="1037"/>
          <ac:picMkLst>
            <pc:docMk/>
            <pc:sldMk cId="2742313843" sldId="2134804571"/>
            <ac:picMk id="19" creationId="{8DC2B011-CE95-0180-ABB6-94CCEA2E5C20}"/>
          </ac:picMkLst>
        </pc:picChg>
        <pc:picChg chg="add mod">
          <ac:chgData name="Graser Anita" userId="64d44964-7520-425d-95db-068d54497246" providerId="ADAL" clId="{5A02E95C-3107-496E-A23E-C47F19E9CD2F}" dt="2024-06-12T13:28:28.171" v="382" actId="1076"/>
          <ac:picMkLst>
            <pc:docMk/>
            <pc:sldMk cId="2742313843" sldId="2134804571"/>
            <ac:picMk id="22" creationId="{F395EAA8-F78E-5F89-42B5-09DECE8208C8}"/>
          </ac:picMkLst>
        </pc:picChg>
        <pc:picChg chg="add mod">
          <ac:chgData name="Graser Anita" userId="64d44964-7520-425d-95db-068d54497246" providerId="ADAL" clId="{5A02E95C-3107-496E-A23E-C47F19E9CD2F}" dt="2024-06-12T13:28:29.541" v="383" actId="1076"/>
          <ac:picMkLst>
            <pc:docMk/>
            <pc:sldMk cId="2742313843" sldId="2134804571"/>
            <ac:picMk id="23" creationId="{70F5C4D5-D800-DBFF-B7DD-00611E8C38FA}"/>
          </ac:picMkLst>
        </pc:picChg>
      </pc:sldChg>
      <pc:sldChg chg="addSp delSp modSp new mod">
        <pc:chgData name="Graser Anita" userId="64d44964-7520-425d-95db-068d54497246" providerId="ADAL" clId="{5A02E95C-3107-496E-A23E-C47F19E9CD2F}" dt="2024-06-14T09:24:49.195" v="534" actId="20577"/>
        <pc:sldMkLst>
          <pc:docMk/>
          <pc:sldMk cId="4213113705" sldId="2134804572"/>
        </pc:sldMkLst>
        <pc:spChg chg="mod">
          <ac:chgData name="Graser Anita" userId="64d44964-7520-425d-95db-068d54497246" providerId="ADAL" clId="{5A02E95C-3107-496E-A23E-C47F19E9CD2F}" dt="2024-06-14T09:24:49.195" v="534" actId="20577"/>
          <ac:spMkLst>
            <pc:docMk/>
            <pc:sldMk cId="4213113705" sldId="2134804572"/>
            <ac:spMk id="2" creationId="{913F12ED-40B2-FAC2-F5DE-E221F7A9B970}"/>
          </ac:spMkLst>
        </pc:spChg>
        <pc:spChg chg="mod">
          <ac:chgData name="Graser Anita" userId="64d44964-7520-425d-95db-068d54497246" providerId="ADAL" clId="{5A02E95C-3107-496E-A23E-C47F19E9CD2F}" dt="2024-06-12T13:36:23.621" v="456" actId="20577"/>
          <ac:spMkLst>
            <pc:docMk/>
            <pc:sldMk cId="4213113705" sldId="2134804572"/>
            <ac:spMk id="3" creationId="{A119D426-21B9-2038-496F-031C06ADE24E}"/>
          </ac:spMkLst>
        </pc:spChg>
        <pc:spChg chg="mod">
          <ac:chgData name="Graser Anita" userId="64d44964-7520-425d-95db-068d54497246" providerId="ADAL" clId="{5A02E95C-3107-496E-A23E-C47F19E9CD2F}" dt="2024-06-12T13:29:15.627" v="407" actId="1038"/>
          <ac:spMkLst>
            <pc:docMk/>
            <pc:sldMk cId="4213113705" sldId="2134804572"/>
            <ac:spMk id="4" creationId="{CDAE2AFF-9370-F76B-6069-59134C84626D}"/>
          </ac:spMkLst>
        </pc:spChg>
        <pc:spChg chg="del">
          <ac:chgData name="Graser Anita" userId="64d44964-7520-425d-95db-068d54497246" providerId="ADAL" clId="{5A02E95C-3107-496E-A23E-C47F19E9CD2F}" dt="2024-06-12T13:39:54.014" v="493" actId="478"/>
          <ac:spMkLst>
            <pc:docMk/>
            <pc:sldMk cId="4213113705" sldId="2134804572"/>
            <ac:spMk id="5" creationId="{01842571-095C-C7E2-8ED8-3E4ACC32AADE}"/>
          </ac:spMkLst>
        </pc:spChg>
        <pc:spChg chg="add del mod">
          <ac:chgData name="Graser Anita" userId="64d44964-7520-425d-95db-068d54497246" providerId="ADAL" clId="{5A02E95C-3107-496E-A23E-C47F19E9CD2F}" dt="2024-06-12T13:29:08.700" v="404" actId="478"/>
          <ac:spMkLst>
            <pc:docMk/>
            <pc:sldMk cId="4213113705" sldId="2134804572"/>
            <ac:spMk id="9" creationId="{68236609-17A5-BB5E-557A-1263F147A557}"/>
          </ac:spMkLst>
        </pc:spChg>
        <pc:spChg chg="add mod">
          <ac:chgData name="Graser Anita" userId="64d44964-7520-425d-95db-068d54497246" providerId="ADAL" clId="{5A02E95C-3107-496E-A23E-C47F19E9CD2F}" dt="2024-06-12T13:29:15.627" v="407" actId="1038"/>
          <ac:spMkLst>
            <pc:docMk/>
            <pc:sldMk cId="4213113705" sldId="2134804572"/>
            <ac:spMk id="11" creationId="{DE9802D3-1AF2-F2E3-C96C-756A29D2EC73}"/>
          </ac:spMkLst>
        </pc:spChg>
        <pc:spChg chg="add mod">
          <ac:chgData name="Graser Anita" userId="64d44964-7520-425d-95db-068d54497246" providerId="ADAL" clId="{5A02E95C-3107-496E-A23E-C47F19E9CD2F}" dt="2024-06-12T13:29:15.627" v="407" actId="1038"/>
          <ac:spMkLst>
            <pc:docMk/>
            <pc:sldMk cId="4213113705" sldId="2134804572"/>
            <ac:spMk id="12" creationId="{EB590618-2178-FC18-540C-D6D5440B3533}"/>
          </ac:spMkLst>
        </pc:spChg>
        <pc:picChg chg="add mod">
          <ac:chgData name="Graser Anita" userId="64d44964-7520-425d-95db-068d54497246" providerId="ADAL" clId="{5A02E95C-3107-496E-A23E-C47F19E9CD2F}" dt="2024-06-12T13:28:33.851" v="384"/>
          <ac:picMkLst>
            <pc:docMk/>
            <pc:sldMk cId="4213113705" sldId="2134804572"/>
            <ac:picMk id="6" creationId="{AF354B47-91D2-82A8-D437-12E087856FAC}"/>
          </ac:picMkLst>
        </pc:picChg>
        <pc:picChg chg="add mod">
          <ac:chgData name="Graser Anita" userId="64d44964-7520-425d-95db-068d54497246" providerId="ADAL" clId="{5A02E95C-3107-496E-A23E-C47F19E9CD2F}" dt="2024-06-12T13:28:33.851" v="384"/>
          <ac:picMkLst>
            <pc:docMk/>
            <pc:sldMk cId="4213113705" sldId="2134804572"/>
            <ac:picMk id="7" creationId="{CAACB002-F162-AE43-2ABE-A471799022E8}"/>
          </ac:picMkLst>
        </pc:picChg>
        <pc:picChg chg="add mod">
          <ac:chgData name="Graser Anita" userId="64d44964-7520-425d-95db-068d54497246" providerId="ADAL" clId="{5A02E95C-3107-496E-A23E-C47F19E9CD2F}" dt="2024-06-12T13:29:15.627" v="407" actId="1038"/>
          <ac:picMkLst>
            <pc:docMk/>
            <pc:sldMk cId="4213113705" sldId="2134804572"/>
            <ac:picMk id="8" creationId="{F4866BE9-2CFD-5CDD-6B95-7B3F09B836F8}"/>
          </ac:picMkLst>
        </pc:picChg>
        <pc:picChg chg="add mod">
          <ac:chgData name="Graser Anita" userId="64d44964-7520-425d-95db-068d54497246" providerId="ADAL" clId="{5A02E95C-3107-496E-A23E-C47F19E9CD2F}" dt="2024-06-12T13:29:15.627" v="407" actId="1038"/>
          <ac:picMkLst>
            <pc:docMk/>
            <pc:sldMk cId="4213113705" sldId="2134804572"/>
            <ac:picMk id="10" creationId="{94946A36-3F59-B766-E103-C7F4FB6725F0}"/>
          </ac:picMkLst>
        </pc:picChg>
      </pc:sldChg>
      <pc:sldMasterChg chg="delSldLayout">
        <pc:chgData name="Graser Anita" userId="64d44964-7520-425d-95db-068d54497246" providerId="ADAL" clId="{5A02E95C-3107-496E-A23E-C47F19E9CD2F}" dt="2024-06-12T13:40:13.740" v="497" actId="47"/>
        <pc:sldMasterMkLst>
          <pc:docMk/>
          <pc:sldMasterMk cId="1033576127" sldId="2147484727"/>
        </pc:sldMasterMkLst>
        <pc:sldLayoutChg chg="del">
          <pc:chgData name="Graser Anita" userId="64d44964-7520-425d-95db-068d54497246" providerId="ADAL" clId="{5A02E95C-3107-496E-A23E-C47F19E9CD2F}" dt="2024-06-12T13:40:13.740" v="497" actId="47"/>
          <pc:sldLayoutMkLst>
            <pc:docMk/>
            <pc:sldMasterMk cId="1033576127" sldId="2147484727"/>
            <pc:sldLayoutMk cId="2651083316" sldId="2147484741"/>
          </pc:sldLayoutMkLst>
        </pc:sldLayoutChg>
      </pc:sldMasterChg>
      <pc:sldMasterChg chg="del delSldLayout">
        <pc:chgData name="Graser Anita" userId="64d44964-7520-425d-95db-068d54497246" providerId="ADAL" clId="{5A02E95C-3107-496E-A23E-C47F19E9CD2F}" dt="2024-06-12T13:26:56.450" v="365" actId="47"/>
        <pc:sldMasterMkLst>
          <pc:docMk/>
          <pc:sldMasterMk cId="2927072441" sldId="2147484742"/>
        </pc:sldMasterMkLst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1120650008" sldId="2147484743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384963109" sldId="2147484744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1534354921" sldId="2147484745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1226898401" sldId="2147484746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1079091401" sldId="2147484747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4086897033" sldId="2147484748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597494050" sldId="2147484749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2011406812" sldId="2147484750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1150076658" sldId="2147484751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2062526540" sldId="2147484752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255109978" sldId="2147484753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3773873525" sldId="2147484754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2589314875" sldId="2147484755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2562662981" sldId="2147484756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3908951266" sldId="2147484757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569183954" sldId="2147484758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476831020" sldId="2147484759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3984263250" sldId="2147484760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1616681258" sldId="2147484761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2199185218" sldId="2147484762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916242841" sldId="2147484763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2565618129" sldId="2147484764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578037537" sldId="2147484765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3422824735" sldId="2147484766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33913683" sldId="2147484767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2088693999" sldId="2147484768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2640686807" sldId="2147484769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2159325396" sldId="2147484770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1810897933" sldId="2147484771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3847479309" sldId="2147484772"/>
          </pc:sldLayoutMkLst>
        </pc:sldLayoutChg>
        <pc:sldLayoutChg chg="del">
          <pc:chgData name="Graser Anita" userId="64d44964-7520-425d-95db-068d54497246" providerId="ADAL" clId="{5A02E95C-3107-496E-A23E-C47F19E9CD2F}" dt="2024-06-12T13:26:55.328" v="364" actId="47"/>
          <pc:sldLayoutMkLst>
            <pc:docMk/>
            <pc:sldMasterMk cId="2927072441" sldId="2147484742"/>
            <pc:sldLayoutMk cId="3357253493" sldId="2147484773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435230194" sldId="2147484774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1431967490" sldId="2147484775"/>
          </pc:sldLayoutMkLst>
        </pc:sldLayoutChg>
        <pc:sldLayoutChg chg="del">
          <pc:chgData name="Graser Anita" userId="64d44964-7520-425d-95db-068d54497246" providerId="ADAL" clId="{5A02E95C-3107-496E-A23E-C47F19E9CD2F}" dt="2024-06-12T13:26:56.450" v="365" actId="47"/>
          <pc:sldLayoutMkLst>
            <pc:docMk/>
            <pc:sldMasterMk cId="2927072441" sldId="2147484742"/>
            <pc:sldLayoutMk cId="3408417579" sldId="2147484776"/>
          </pc:sldLayoutMkLst>
        </pc:sldLayoutChg>
      </pc:sldMasterChg>
      <pc:sldMasterChg chg="delSldLayout">
        <pc:chgData name="Graser Anita" userId="64d44964-7520-425d-95db-068d54497246" providerId="ADAL" clId="{5A02E95C-3107-496E-A23E-C47F19E9CD2F}" dt="2024-06-12T13:27:15.347" v="368" actId="47"/>
        <pc:sldMasterMkLst>
          <pc:docMk/>
          <pc:sldMasterMk cId="41144085" sldId="2147484777"/>
        </pc:sldMasterMkLst>
        <pc:sldLayoutChg chg="del">
          <pc:chgData name="Graser Anita" userId="64d44964-7520-425d-95db-068d54497246" providerId="ADAL" clId="{5A02E95C-3107-496E-A23E-C47F19E9CD2F}" dt="2024-06-12T13:27:15.347" v="368" actId="47"/>
          <pc:sldLayoutMkLst>
            <pc:docMk/>
            <pc:sldMasterMk cId="41144085" sldId="2147484777"/>
            <pc:sldLayoutMk cId="620348811" sldId="2147484832"/>
          </pc:sldLayoutMkLst>
        </pc:sldLayoutChg>
      </pc:sldMasterChg>
      <pc:sldMasterChg chg="del delSldLayout">
        <pc:chgData name="Graser Anita" userId="64d44964-7520-425d-95db-068d54497246" providerId="ADAL" clId="{5A02E95C-3107-496E-A23E-C47F19E9CD2F}" dt="2024-06-12T13:40:17.233" v="513" actId="47"/>
        <pc:sldMasterMkLst>
          <pc:docMk/>
          <pc:sldMasterMk cId="3397220267" sldId="2147484890"/>
        </pc:sldMasterMkLst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1861190148" sldId="2147484891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440563339" sldId="2147484892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089769985" sldId="2147484893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81276716" sldId="2147484894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2152244085" sldId="2147484895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437841664" sldId="2147484896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612093481" sldId="2147484897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1153978733" sldId="2147484898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2612413464" sldId="2147484899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1777402427" sldId="2147484900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2658122028" sldId="2147484901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813566685" sldId="2147484902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754563765" sldId="2147484903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474824556" sldId="2147484904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1522369332" sldId="2147484905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4293989310" sldId="2147484906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46524342" sldId="2147484907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2750309029" sldId="2147484908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2454431019" sldId="2147484909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2685059222" sldId="2147484910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263429937" sldId="2147484911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2035272756" sldId="2147484912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773178935" sldId="2147484913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629470930" sldId="2147484914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2367963771" sldId="2147484915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506982182" sldId="2147484916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635963874" sldId="2147484917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4210140118" sldId="2147484918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259435836" sldId="2147484919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2892384651" sldId="2147484920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99369170" sldId="2147484921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3862728773" sldId="2147484922"/>
          </pc:sldLayoutMkLst>
        </pc:sldLayoutChg>
        <pc:sldLayoutChg chg="del">
          <pc:chgData name="Graser Anita" userId="64d44964-7520-425d-95db-068d54497246" providerId="ADAL" clId="{5A02E95C-3107-496E-A23E-C47F19E9CD2F}" dt="2024-06-12T13:40:16.806" v="512" actId="47"/>
          <pc:sldLayoutMkLst>
            <pc:docMk/>
            <pc:sldMasterMk cId="3397220267" sldId="2147484890"/>
            <pc:sldLayoutMk cId="2522413896" sldId="2147484923"/>
          </pc:sldLayoutMkLst>
        </pc:sldLayoutChg>
        <pc:sldLayoutChg chg="del">
          <pc:chgData name="Graser Anita" userId="64d44964-7520-425d-95db-068d54497246" providerId="ADAL" clId="{5A02E95C-3107-496E-A23E-C47F19E9CD2F}" dt="2024-06-12T13:40:17.233" v="513" actId="47"/>
          <pc:sldLayoutMkLst>
            <pc:docMk/>
            <pc:sldMasterMk cId="3397220267" sldId="2147484890"/>
            <pc:sldLayoutMk cId="169771602" sldId="214748492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286428-3033-F948-BAA0-5E6A7D49C7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5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2" y="4714653"/>
            <a:ext cx="4982732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3" tIns="46081" rIns="92163" bIns="4608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148692A-D6D2-8340-BB47-13E8A19B5F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rtl="0"/>
            <a:r>
              <a:rPr lang="de-DE" i="1" dirty="0" err="1">
                <a:effectLst/>
              </a:rPr>
              <a:t>Slidevorgaben</a:t>
            </a:r>
            <a:r>
              <a:rPr lang="de-DE" i="1" dirty="0">
                <a:effectLst/>
              </a:rPr>
              <a:t>:</a:t>
            </a:r>
            <a:endParaRPr lang="de-DE" dirty="0">
              <a:effectLst/>
            </a:endParaRPr>
          </a:p>
          <a:p>
            <a:pPr rtl="0"/>
            <a:r>
              <a:rPr lang="de-DE" i="1" dirty="0">
                <a:effectLst/>
              </a:rPr>
              <a:t>·         Titelfolie: Projekttitel (Kurztitel + Langtitel), geplante Laufzeit, Mini-Abstract, beteiligte Organisationen, Website und E-Mail-Kontakt Projektleitung</a:t>
            </a:r>
            <a:endParaRPr lang="de-DE" dirty="0">
              <a:effectLst/>
            </a:endParaRPr>
          </a:p>
          <a:p>
            <a:pPr rtl="0"/>
            <a:r>
              <a:rPr lang="de-DE" i="1" dirty="0">
                <a:effectLst/>
              </a:rPr>
              <a:t>·         2 inhaltliche Folien</a:t>
            </a:r>
            <a:endParaRPr lang="de-DE" dirty="0">
              <a:effectLst/>
            </a:endParaRPr>
          </a:p>
          <a:p>
            <a:pPr rtl="0"/>
            <a:r>
              <a:rPr lang="de-DE" i="1" dirty="0">
                <a:effectLst/>
              </a:rPr>
              <a:t>Bitte verwenden Sie Standardschriftarten, da wir die Slides in PowerPoint direkt aneinanderhängen.</a:t>
            </a:r>
            <a:endParaRPr lang="de-DE" dirty="0">
              <a:effectLst/>
            </a:endParaRPr>
          </a:p>
          <a:p>
            <a:pPr eaLnBrk="1" hangingPunct="1"/>
            <a:endParaRPr lang="de-DE" altLang="de-DE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00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09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1767801"/>
            <a:ext cx="10769601" cy="1495743"/>
          </a:xfrm>
        </p:spPr>
        <p:txBody>
          <a:bodyPr anchor="b"/>
          <a:lstStyle>
            <a:lvl1pPr>
              <a:lnSpc>
                <a:spcPts val="5333"/>
              </a:lnSpc>
              <a:defRPr sz="48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3290517"/>
            <a:ext cx="10765367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06967" y="4476047"/>
            <a:ext cx="10769600" cy="1550640"/>
          </a:xfrm>
        </p:spPr>
        <p:txBody>
          <a:bodyPr/>
          <a:lstStyle>
            <a:lvl1pPr>
              <a:buNone/>
              <a:defRPr sz="2133">
                <a:solidFill>
                  <a:srgbClr val="000A10"/>
                </a:solidFill>
              </a:defRPr>
            </a:lvl1pPr>
            <a:lvl2pPr>
              <a:defRPr sz="2400">
                <a:solidFill>
                  <a:srgbClr val="000A10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/>
          </p:nvPr>
        </p:nvSpPr>
        <p:spPr bwMode="auto">
          <a:xfrm>
            <a:off x="710795" y="1237921"/>
            <a:ext cx="10781056" cy="4780236"/>
          </a:xfrm>
          <a:custGeom>
            <a:avLst/>
            <a:gdLst>
              <a:gd name="connsiteX0" fmla="*/ 8 w 8085792"/>
              <a:gd name="connsiteY0" fmla="*/ 0 h 3585177"/>
              <a:gd name="connsiteX1" fmla="*/ 8085792 w 8085792"/>
              <a:gd name="connsiteY1" fmla="*/ 0 h 3585177"/>
              <a:gd name="connsiteX2" fmla="*/ 8083990 w 8085792"/>
              <a:gd name="connsiteY2" fmla="*/ 2920424 h 3585177"/>
              <a:gd name="connsiteX3" fmla="*/ 7426443 w 8085792"/>
              <a:gd name="connsiteY3" fmla="*/ 3585177 h 3585177"/>
              <a:gd name="connsiteX4" fmla="*/ 305 w 8085792"/>
              <a:gd name="connsiteY4" fmla="*/ 3581991 h 3585177"/>
              <a:gd name="connsiteX5" fmla="*/ 3 w 8085792"/>
              <a:gd name="connsiteY5" fmla="*/ 34892 h 358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792" h="3585177">
                <a:moveTo>
                  <a:pt x="8" y="0"/>
                </a:moveTo>
                <a:lnTo>
                  <a:pt x="8085792" y="0"/>
                </a:lnTo>
                <a:lnTo>
                  <a:pt x="8083990" y="2920424"/>
                </a:lnTo>
                <a:lnTo>
                  <a:pt x="7426443" y="3585177"/>
                </a:lnTo>
                <a:lnTo>
                  <a:pt x="305" y="3581991"/>
                </a:lnTo>
                <a:cubicBezTo>
                  <a:pt x="1165" y="2190443"/>
                  <a:pt x="-71" y="1255292"/>
                  <a:pt x="3" y="34892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F8A39F7-97EC-2142-B264-F44D66BBE89D}" type="datetime1">
              <a:rPr lang="en-GB" noProof="0" smtClean="0"/>
              <a:t>14/06/2024</a:t>
            </a:fld>
            <a:endParaRPr lang="en-GB" noProof="0"/>
          </a:p>
        </p:txBody>
      </p:sp>
      <p:grpSp>
        <p:nvGrpSpPr>
          <p:cNvPr id="8" name="Gruppierung 7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9" name="Gruppierung 8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/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/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3175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1"/>
            <a:ext cx="1219200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Ganzseitiges 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022400" y="1054100"/>
            <a:ext cx="9252000" cy="147732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</a:t>
            </a:r>
            <a:br>
              <a:rPr lang="de-DE" noProof="0"/>
            </a:br>
            <a:r>
              <a:rPr lang="de-DE" noProof="0"/>
              <a:t>bearbeiten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2" orient="horz" pos="664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(Text 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ltGray">
          <a:xfrm>
            <a:off x="0" y="1"/>
            <a:ext cx="761116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FFC798E-B633-4D30-A7C1-DC796BD88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022400" y="1054100"/>
            <a:ext cx="6156275" cy="2215991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6F965802-E517-4CC3-99D7-1DA8BF1FB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042400" y="1054100"/>
            <a:ext cx="3744000" cy="511333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7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522">
          <p15:clr>
            <a:srgbClr val="65CEFF"/>
          </p15:clr>
        </p15:guide>
        <p15:guide id="3" pos="4794">
          <p15:clr>
            <a:srgbClr val="65CEFF"/>
          </p15:clr>
        </p15:guide>
        <p15:guide id="4" pos="5066">
          <p15:clr>
            <a:srgbClr val="65CEFF"/>
          </p15:clr>
        </p15:guide>
        <p15:guide id="5" pos="6472">
          <p15:clr>
            <a:srgbClr val="65CEFF"/>
          </p15:clr>
        </p15:guide>
        <p15:guide id="6" pos="7425">
          <p15:clr>
            <a:srgbClr val="65CEFF"/>
          </p15:clr>
        </p15:guide>
        <p15:guide id="7" orient="horz" pos="302">
          <p15:clr>
            <a:srgbClr val="65CEFF"/>
          </p15:clr>
        </p15:guide>
        <p15:guide id="8" orient="horz" pos="664">
          <p15:clr>
            <a:srgbClr val="65CEFF"/>
          </p15:clr>
        </p15:guide>
        <p15:guide id="9" orient="horz" pos="891">
          <p15:clr>
            <a:srgbClr val="65CEFF"/>
          </p15:clr>
        </p15:guide>
        <p15:guide id="10" orient="horz" pos="3658">
          <p15:clr>
            <a:srgbClr val="65CEFF"/>
          </p15:clr>
        </p15:guide>
        <p15:guide id="11" orient="horz" pos="3885">
          <p15:clr>
            <a:srgbClr val="65CEFF"/>
          </p15:clr>
        </p15:guide>
        <p15:guide id="12" orient="horz" pos="4157">
          <p15:clr>
            <a:srgbClr val="65CEFF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color Deep Blue (with key visual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Siemens Cognisphere (softened) on Deep Blue background">
            <a:extLst>
              <a:ext uri="{FF2B5EF4-FFF2-40B4-BE49-F238E27FC236}">
                <a16:creationId xmlns:a16="http://schemas.microsoft.com/office/drawing/2014/main" id="{3F881CD6-C462-4F22-A33A-D863714CB9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55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color Gradient (with key visual)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Siemens Cognisphere (softened) on Deep Blue Petrol gradient">
            <a:extLst>
              <a:ext uri="{FF2B5EF4-FFF2-40B4-BE49-F238E27FC236}">
                <a16:creationId xmlns:a16="http://schemas.microsoft.com/office/drawing/2014/main" id="{023B7438-1A5A-45DD-BC01-0328F6E18D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0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8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"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6472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302">
          <p15:clr>
            <a:srgbClr val="65CEFF"/>
          </p15:clr>
        </p15:guide>
        <p15:guide id="6" orient="horz" pos="664">
          <p15:clr>
            <a:srgbClr val="65CEFF"/>
          </p15:clr>
        </p15:guide>
        <p15:guide id="7" orient="horz" pos="891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">
          <a:xfrm>
            <a:off x="411162" y="1414800"/>
            <a:ext cx="113760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367E6C0-4D2C-4C5F-86D8-A2CFF0EB3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746812-65E3-4C09-AC38-B0CFE93C8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98AD64C-CCF5-CC4A-BA46-EEB0FF8EC03D}" type="datetime1">
              <a:rPr lang="en-GB" noProof="0" smtClean="0"/>
              <a:t>14/06/2024</a:t>
            </a:fld>
            <a:endParaRPr lang="en-GB" sz="1867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719669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719669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22"/>
          </p:nvPr>
        </p:nvSpPr>
        <p:spPr>
          <a:xfrm>
            <a:off x="719669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23"/>
          </p:nvPr>
        </p:nvSpPr>
        <p:spPr>
          <a:xfrm>
            <a:off x="3590396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4"/>
          </p:nvPr>
        </p:nvSpPr>
        <p:spPr>
          <a:xfrm>
            <a:off x="3590396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5"/>
          </p:nvPr>
        </p:nvSpPr>
        <p:spPr>
          <a:xfrm>
            <a:off x="3590396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6"/>
          </p:nvPr>
        </p:nvSpPr>
        <p:spPr>
          <a:xfrm>
            <a:off x="6461123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7"/>
          </p:nvPr>
        </p:nvSpPr>
        <p:spPr>
          <a:xfrm>
            <a:off x="6461123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8"/>
          </p:nvPr>
        </p:nvSpPr>
        <p:spPr>
          <a:xfrm>
            <a:off x="6461123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29"/>
          </p:nvPr>
        </p:nvSpPr>
        <p:spPr>
          <a:xfrm>
            <a:off x="9331851" y="160234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30"/>
          </p:nvPr>
        </p:nvSpPr>
        <p:spPr>
          <a:xfrm>
            <a:off x="9331851" y="3121103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31"/>
          </p:nvPr>
        </p:nvSpPr>
        <p:spPr>
          <a:xfrm>
            <a:off x="9331851" y="4630809"/>
            <a:ext cx="2160000" cy="139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grpSp>
        <p:nvGrpSpPr>
          <p:cNvPr id="21" name="Gruppierung 20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22" name="Gruppierung 21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Gerade Verbindung 3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Gerade Verbindung 3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Gerade Verbindung 3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 Verbindung 3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 Verbindung 4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Gerade Verbindung 4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 Verbindung 4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Gerade Verbindung 4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Gerade Verbindung 4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4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Rechteck 4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23" name="Gruppierung 22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24" name="Parallelogramm 23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" name="Parallelogramm 25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7" name="Parallelogramm 26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8" name="Parallelogramm 27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9" name="Parallelogramm 28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0" name="Parallelogramm 29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1" name="Parallelogramm 3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2" name="Parallelogramm 3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3" name="Parallelogramm 3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4" name="Parallelogramm 3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5" name="Parallelogramm 3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black">
          <a:xfrm>
            <a:off x="411162" y="1414800"/>
            <a:ext cx="54705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6315075" y="1414800"/>
            <a:ext cx="546576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3A503D1-D234-4258-9A03-D858B1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1AA656B-0BAF-4B75-90BE-93CAC594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92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black">
          <a:xfrm>
            <a:off x="411162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4298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Copy 3">
            <a:extLst>
              <a:ext uri="{FF2B5EF4-FFF2-40B4-BE49-F238E27FC236}">
                <a16:creationId xmlns:a16="http://schemas.microsoft.com/office/drawing/2014/main" id="{F020B491-E63A-4FB5-94ED-2BC31EB35C3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 bwMode="black">
          <a:xfrm>
            <a:off x="8186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13FA68-C74A-4621-9563-250388EBCC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9117D9C-D502-472C-A3C8-FA9087A2E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9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black">
          <a:xfrm>
            <a:off x="411162" y="1414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Copy 2">
            <a:extLst>
              <a:ext uri="{FF2B5EF4-FFF2-40B4-BE49-F238E27FC236}">
                <a16:creationId xmlns:a16="http://schemas.microsoft.com/office/drawing/2014/main" id="{2871E7F7-6A93-4406-8617-80D9CFF396A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 bwMode="black">
          <a:xfrm>
            <a:off x="411162" y="3718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3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6315075" y="1414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2" name="Copy 4">
            <a:extLst>
              <a:ext uri="{FF2B5EF4-FFF2-40B4-BE49-F238E27FC236}">
                <a16:creationId xmlns:a16="http://schemas.microsoft.com/office/drawing/2014/main" id="{7AD3B9B1-3210-46C8-8222-A0E11719EB8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 bwMode="black">
          <a:xfrm>
            <a:off x="6315075" y="3718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F6F0C8-00D9-4034-B3CC-D376702BE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D55964-F7E8-48E3-84D5-FE4FE835C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17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2206">
          <p15:clr>
            <a:srgbClr val="65CEFF"/>
          </p15:clr>
        </p15:guide>
        <p15:guide id="10" orient="horz" pos="2343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68133C-15D2-4F33-802E-DF15E7891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0866A30-329B-420B-B42B-2C69E0DE6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ltGray">
          <a:xfrm>
            <a:off x="411161" y="1414800"/>
            <a:ext cx="7199313" cy="47520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3756E69-CA2F-47EC-9D32-CB09C4CD8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5022CCB-0484-488B-8637-222C3919B0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F468BE17-5D03-45C2-9D37-CF354AAA95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5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5066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out logo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0C7B869-3095-4D4F-B832-8B6077991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299C05E6-AE55-4C36-8543-1DA3751542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ltGray">
          <a:xfrm>
            <a:off x="411163" y="1414800"/>
            <a:ext cx="7199311" cy="4752000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BA12055-C879-45E9-A105-2B26D233C9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AD82E40-8759-4AAC-B9F2-63E0F2C4CC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2895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5066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abl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6" name="Table Placeholder">
            <a:extLst>
              <a:ext uri="{FF2B5EF4-FFF2-40B4-BE49-F238E27FC236}">
                <a16:creationId xmlns:a16="http://schemas.microsoft.com/office/drawing/2014/main" id="{D41D1FE0-EDDA-47B8-BF1F-831D4733C32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 bwMode="black">
          <a:xfrm>
            <a:off x="404812" y="1414461"/>
            <a:ext cx="11376026" cy="4392000"/>
          </a:xfrm>
        </p:spPr>
        <p:txBody>
          <a:bodyPr/>
          <a:lstStyle/>
          <a:p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9CEA2FAD-1597-4F5C-878D-02CB85402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0A22CB-5E69-4817-B713-C02B97CF6B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5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F2A455C-53B1-4792-8EA9-F00926C48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"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1" name="Copy 2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black"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0" name="Copy 3">
            <a:extLst>
              <a:ext uri="{FF2B5EF4-FFF2-40B4-BE49-F238E27FC236}">
                <a16:creationId xmlns:a16="http://schemas.microsoft.com/office/drawing/2014/main" id="{E840DCCC-8E77-40B8-B94B-A4D3A4D77826}"/>
              </a:ext>
            </a:extLst>
          </p:cNvPr>
          <p:cNvSpPr>
            <a:spLocks noGrp="1"/>
          </p:cNvSpPr>
          <p:nvPr>
            <p:ph idx="12" hasCustomPrompt="1"/>
          </p:nvPr>
        </p:nvSpPr>
        <p:spPr bwMode="blackWhite">
          <a:xfrm>
            <a:off x="8187189" y="1414462"/>
            <a:ext cx="3600000" cy="4392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Siebente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83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22400" y="1702799"/>
            <a:ext cx="925276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2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de-DE" noProof="0"/>
              <a:t>Bitte hier das Zitat einfügen.</a:t>
            </a:r>
          </a:p>
          <a:p>
            <a:pPr lvl="1"/>
            <a:r>
              <a:rPr lang="de-DE" noProof="0"/>
              <a:t>Name, Autor</a:t>
            </a:r>
          </a:p>
        </p:txBody>
      </p:sp>
      <p:sp>
        <p:nvSpPr>
          <p:cNvPr id="12" name="Quote marks">
            <a:extLst>
              <a:ext uri="{FF2B5EF4-FFF2-40B4-BE49-F238E27FC236}">
                <a16:creationId xmlns:a16="http://schemas.microsoft.com/office/drawing/2014/main" id="{58EF2AB0-A78A-44C9-9A7D-F20D9ED854E0}"/>
              </a:ext>
            </a:extLst>
          </p:cNvPr>
          <p:cNvSpPr/>
          <p:nvPr/>
        </p:nvSpPr>
        <p:spPr bwMode="black"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AEDD147-ACC0-4A9C-9043-90612765C0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31F54F-C70B-4435-91E6-F995F83E6C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0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1073">
          <p15:clr>
            <a:srgbClr val="65CEFF"/>
          </p15:clr>
        </p15:guide>
        <p15:guide id="6" orient="horz" pos="2206">
          <p15:clr>
            <a:srgbClr val="65CEFF"/>
          </p15:clr>
        </p15:guide>
        <p15:guide id="7" orient="horz" pos="2343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22400" y="1702799"/>
            <a:ext cx="925200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1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de-DE" noProof="0"/>
              <a:t>Bitte hier das Zitat einfügen.</a:t>
            </a:r>
          </a:p>
          <a:p>
            <a:pPr lvl="1"/>
            <a:r>
              <a:rPr lang="de-DE" noProof="0"/>
              <a:t>Name, Autor</a:t>
            </a:r>
          </a:p>
        </p:txBody>
      </p:sp>
      <p:sp>
        <p:nvSpPr>
          <p:cNvPr id="11" name="Quote marks">
            <a:extLst>
              <a:ext uri="{FF2B5EF4-FFF2-40B4-BE49-F238E27FC236}">
                <a16:creationId xmlns:a16="http://schemas.microsoft.com/office/drawing/2014/main" id="{916E4245-F21C-4EAB-8B26-FEA21C26067F}"/>
              </a:ext>
            </a:extLst>
          </p:cNvPr>
          <p:cNvSpPr/>
          <p:nvPr/>
        </p:nvSpPr>
        <p:spPr bwMode="black"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C4F35EF-AC94-4800-9CB7-CA49CAFDD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CC7FBE7-01B9-4EC8-8BE1-F416F7C5B7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AF2E271F-5AF7-408E-9752-03D1D6448E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1073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3885">
          <p15:clr>
            <a:srgbClr val="65CEFF"/>
          </p15:clr>
        </p15:guide>
        <p15:guide id="8" orient="horz" pos="4157">
          <p15:clr>
            <a:srgbClr val="65CEFF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986400" y="1271538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de-DE" noProof="0"/>
              <a:t>Titelformat durch Klicken bearbeiten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9F9E844-3827-4B6C-9CB5-13C9A70DC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52C2AF7-8539-453F-BD56-35B696DB2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69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96002" y="1728001"/>
            <a:ext cx="10769601" cy="1089025"/>
          </a:xfrm>
        </p:spPr>
        <p:txBody>
          <a:bodyPr anchor="b"/>
          <a:lstStyle>
            <a:lvl1pPr>
              <a:lnSpc>
                <a:spcPts val="5333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Thank you!</a:t>
            </a:r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2844000"/>
            <a:ext cx="10765367" cy="801024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4847861" y="5121109"/>
            <a:ext cx="7344139" cy="1736891"/>
            <a:chOff x="3635896" y="5555331"/>
            <a:chExt cx="5508104" cy="1302668"/>
          </a:xfrm>
        </p:grpSpPr>
        <p:sp>
          <p:nvSpPr>
            <p:cNvPr id="7" name="Parallelogramm 6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" name="Freihandform 7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9" name="Gruppierung 8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grpSp>
        <p:nvGrpSpPr>
          <p:cNvPr id="22" name="Gruppierung 21"/>
          <p:cNvGrpSpPr/>
          <p:nvPr userDrawn="1"/>
        </p:nvGrpSpPr>
        <p:grpSpPr>
          <a:xfrm>
            <a:off x="3450614" y="3979398"/>
            <a:ext cx="6568468" cy="519653"/>
            <a:chOff x="2587960" y="4027999"/>
            <a:chExt cx="4926351" cy="389740"/>
          </a:xfrm>
        </p:grpSpPr>
        <p:sp>
          <p:nvSpPr>
            <p:cNvPr id="23" name="Parallelogramm 22"/>
            <p:cNvSpPr/>
            <p:nvPr userDrawn="1"/>
          </p:nvSpPr>
          <p:spPr bwMode="auto">
            <a:xfrm>
              <a:off x="2587960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9A0A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4" name="Parallelogramm 23"/>
            <p:cNvSpPr/>
            <p:nvPr userDrawn="1"/>
          </p:nvSpPr>
          <p:spPr bwMode="auto">
            <a:xfrm>
              <a:off x="348178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B8A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" name="Parallelogramm 24"/>
            <p:cNvSpPr/>
            <p:nvPr userDrawn="1"/>
          </p:nvSpPr>
          <p:spPr bwMode="auto">
            <a:xfrm>
              <a:off x="436906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D6D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Parallelogramm 25"/>
            <p:cNvSpPr/>
            <p:nvPr userDrawn="1"/>
          </p:nvSpPr>
          <p:spPr bwMode="auto">
            <a:xfrm>
              <a:off x="526414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F57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" name="Parallelogramm 26"/>
            <p:cNvSpPr/>
            <p:nvPr userDrawn="1"/>
          </p:nvSpPr>
          <p:spPr bwMode="auto">
            <a:xfrm>
              <a:off x="6157479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042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8" name="Parallelogramm 27"/>
            <p:cNvSpPr/>
            <p:nvPr userDrawn="1"/>
          </p:nvSpPr>
          <p:spPr bwMode="auto">
            <a:xfrm>
              <a:off x="7050774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22B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986400" y="1270799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de-DE" noProof="0"/>
              <a:t>Titelformat durch Klicken bearbeiten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BD8BE5-BFF2-469D-8B93-9556FCC45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9372441-FA7E-4481-BBC2-24CB6D3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0EF6BB07-4F4E-4859-9572-DA63E35B93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40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1163" y="1234800"/>
            <a:ext cx="9863237" cy="1162523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Kontakt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2pPr>
            <a:lvl3pPr marL="18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0"/>
            </a:lvl3pPr>
            <a:lvl4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5pPr>
            <a:lvl6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7pPr>
            <a:lvl8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9pPr>
          </a:lstStyle>
          <a:p>
            <a:pPr lvl="0"/>
            <a:r>
              <a:rPr lang="de-DE" noProof="0"/>
              <a:t>Kontakt bearbeiten</a:t>
            </a:r>
          </a:p>
          <a:p>
            <a:pPr lvl="1"/>
            <a:r>
              <a:rPr lang="de-DE" noProof="0"/>
              <a:t>Name etc.</a:t>
            </a:r>
          </a:p>
          <a:p>
            <a:pPr lvl="2"/>
            <a:r>
              <a:rPr lang="de-DE" noProof="0"/>
              <a:t>Abteilung etc.</a:t>
            </a:r>
          </a:p>
          <a:p>
            <a:pPr lvl="3"/>
            <a:r>
              <a:rPr lang="de-DE" noProof="0"/>
              <a:t>Unterkapitel</a:t>
            </a:r>
          </a:p>
          <a:p>
            <a:pPr lvl="4"/>
            <a:r>
              <a:rPr lang="de-DE" noProof="0"/>
              <a:t>Aktives Unterkapitel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FF9630D-791D-45AE-8E5E-36F747F5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5FD2C39E-5D81-4A0E-9F45-9093289008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61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778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flow">
  <p:cSld name="1_Process flow">
    <p:bg>
      <p:bgPr>
        <a:solidFill>
          <a:schemeClr val="dk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24000" bIns="144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11162" y="1414462"/>
            <a:ext cx="3600000" cy="4392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144000" rIns="216000" bIns="1440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FFB9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2"/>
          </p:nvPr>
        </p:nvSpPr>
        <p:spPr>
          <a:xfrm>
            <a:off x="4299176" y="1414462"/>
            <a:ext cx="3600000" cy="4392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144000" rIns="216000" bIns="1440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FFB9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3"/>
          </p:nvPr>
        </p:nvSpPr>
        <p:spPr>
          <a:xfrm>
            <a:off x="8187189" y="1414462"/>
            <a:ext cx="3600000" cy="4392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144000" rIns="216000" bIns="1440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6pPr>
            <a:lvl7pPr marL="3200400" lvl="6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7pPr>
            <a:lvl8pPr marL="3657600" lvl="7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marL="4114800" lvl="8" indent="-3429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12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AT"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12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33" name="Google Shape;33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11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FA61D-544C-10AD-4247-5D864B7B3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6C38C6-E17E-31EF-46E1-93919E65A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760EB3-7F11-3A70-02E2-EBA50697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978D-D736-4E1E-9C2F-BCE0576E7017}" type="datetimeFigureOut">
              <a:rPr lang="en-AT" smtClean="0"/>
              <a:t>06/14/2024</a:t>
            </a:fld>
            <a:endParaRPr lang="en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9779C2-6D9D-4641-C93A-067B71D9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3344D4-F184-42D4-D0F1-42E39923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330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ung 58"/>
          <p:cNvGrpSpPr/>
          <p:nvPr userDrawn="1"/>
        </p:nvGrpSpPr>
        <p:grpSpPr>
          <a:xfrm>
            <a:off x="-10421" y="0"/>
            <a:ext cx="12212841" cy="6858000"/>
            <a:chOff x="-7816" y="0"/>
            <a:chExt cx="9159631" cy="5143500"/>
          </a:xfrm>
        </p:grpSpPr>
        <p:grpSp>
          <p:nvGrpSpPr>
            <p:cNvPr id="25" name="Gruppierung 24"/>
            <p:cNvGrpSpPr/>
            <p:nvPr userDrawn="1"/>
          </p:nvGrpSpPr>
          <p:grpSpPr>
            <a:xfrm>
              <a:off x="-7816" y="0"/>
              <a:ext cx="9159631" cy="5143500"/>
              <a:chOff x="-7816" y="0"/>
              <a:chExt cx="9159631" cy="5143500"/>
            </a:xfrm>
          </p:grpSpPr>
          <p:grpSp>
            <p:nvGrpSpPr>
              <p:cNvPr id="26" name="Gruppierung 25"/>
              <p:cNvGrpSpPr/>
              <p:nvPr userDrawn="1"/>
            </p:nvGrpSpPr>
            <p:grpSpPr>
              <a:xfrm>
                <a:off x="-7816" y="0"/>
                <a:ext cx="9159631" cy="5143500"/>
                <a:chOff x="-7816" y="0"/>
                <a:chExt cx="9159631" cy="5143500"/>
              </a:xfrm>
            </p:grpSpPr>
            <p:cxnSp>
              <p:nvCxnSpPr>
                <p:cNvPr id="28" name="Gerade Verbindung 27"/>
                <p:cNvCxnSpPr/>
                <p:nvPr userDrawn="1"/>
              </p:nvCxnSpPr>
              <p:spPr bwMode="auto">
                <a:xfrm>
                  <a:off x="53022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Gerade Verbindung 28"/>
                <p:cNvCxnSpPr/>
                <p:nvPr userDrawn="1"/>
              </p:nvCxnSpPr>
              <p:spPr bwMode="auto">
                <a:xfrm>
                  <a:off x="861568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Gerade Verbindung 29"/>
                <p:cNvCxnSpPr/>
                <p:nvPr userDrawn="1"/>
              </p:nvCxnSpPr>
              <p:spPr bwMode="auto">
                <a:xfrm>
                  <a:off x="7815" y="120184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Gerade Verbindung 30"/>
                <p:cNvCxnSpPr/>
                <p:nvPr userDrawn="1"/>
              </p:nvCxnSpPr>
              <p:spPr bwMode="auto">
                <a:xfrm>
                  <a:off x="0" y="58001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Gerade Verbindung 31"/>
                <p:cNvCxnSpPr/>
                <p:nvPr userDrawn="1"/>
              </p:nvCxnSpPr>
              <p:spPr bwMode="auto">
                <a:xfrm>
                  <a:off x="-7816" y="481418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Gerade Verbindung 32"/>
                <p:cNvCxnSpPr/>
                <p:nvPr userDrawn="1"/>
              </p:nvCxnSpPr>
              <p:spPr bwMode="auto">
                <a:xfrm>
                  <a:off x="7956376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Gerade Verbindung 33"/>
                <p:cNvCxnSpPr/>
                <p:nvPr userDrawn="1"/>
              </p:nvCxnSpPr>
              <p:spPr bwMode="auto">
                <a:xfrm>
                  <a:off x="0" y="451596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" name="Gerade Verbindung 26"/>
              <p:cNvCxnSpPr/>
              <p:nvPr userDrawn="1"/>
            </p:nvCxnSpPr>
            <p:spPr bwMode="auto">
              <a:xfrm>
                <a:off x="0" y="928439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5" name="Gerade Verbindung 54"/>
            <p:cNvCxnSpPr/>
            <p:nvPr userDrawn="1"/>
          </p:nvCxnSpPr>
          <p:spPr bwMode="auto">
            <a:xfrm>
              <a:off x="3572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34198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464185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44894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80pt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Siemens Cognisphere on Deep Blue background">
            <a:extLst>
              <a:ext uri="{FF2B5EF4-FFF2-40B4-BE49-F238E27FC236}">
                <a16:creationId xmlns:a16="http://schemas.microsoft.com/office/drawing/2014/main" id="{DF892EFA-26AA-42CB-AADD-84B12356C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Titelformat bearbeiten Titel 80 </a:t>
            </a:r>
            <a:r>
              <a:rPr lang="de-DE" noProof="0" dirty="0" err="1"/>
              <a:t>pt</a:t>
            </a:r>
            <a:endParaRPr lang="de-DE" noProof="0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Titelgröße 80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79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Siemens Cognisphere on Deep Blue background">
            <a:extLst>
              <a:ext uri="{FF2B5EF4-FFF2-40B4-BE49-F238E27FC236}">
                <a16:creationId xmlns:a16="http://schemas.microsoft.com/office/drawing/2014/main" id="{420B79CB-8D66-48BD-A5D2-A37C0123F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769989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60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3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Siemens Cognisphere on Deep Blue background">
            <a:extLst>
              <a:ext uri="{FF2B5EF4-FFF2-40B4-BE49-F238E27FC236}">
                <a16:creationId xmlns:a16="http://schemas.microsoft.com/office/drawing/2014/main" id="{6ADAD97F-C8DC-4E41-BE8D-71AC2140F0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693" y="0"/>
            <a:ext cx="12190615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9288000" cy="2462213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Titel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45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8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Siemens Cognisphere on Deep Blue Petrol gradient">
            <a:extLst>
              <a:ext uri="{FF2B5EF4-FFF2-40B4-BE49-F238E27FC236}">
                <a16:creationId xmlns:a16="http://schemas.microsoft.com/office/drawing/2014/main" id="{A6B84324-1EA7-4CFC-90A8-828085020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Titel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80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1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6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Siemens Cognisphere on Deep Blue Petrol gradient">
            <a:extLst>
              <a:ext uri="{FF2B5EF4-FFF2-40B4-BE49-F238E27FC236}">
                <a16:creationId xmlns:a16="http://schemas.microsoft.com/office/drawing/2014/main" id="{5EC16A07-2831-49DA-88B1-B2DAEFACD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769989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3"/>
            <a:ext cx="9288000" cy="16226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60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21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4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Siemens Cognisphere on Deep Blue Petrol gradient">
            <a:extLst>
              <a:ext uri="{FF2B5EF4-FFF2-40B4-BE49-F238E27FC236}">
                <a16:creationId xmlns:a16="http://schemas.microsoft.com/office/drawing/2014/main" id="{EBE89C8E-7FF1-4200-B3D3-59BBB2B4B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9288000" cy="2462213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Titel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35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4950105"/>
            <a:ext cx="10769601" cy="612161"/>
          </a:xfrm>
        </p:spPr>
        <p:txBody>
          <a:bodyPr anchor="b"/>
          <a:lstStyle>
            <a:lvl1pPr>
              <a:lnSpc>
                <a:spcPts val="5333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5589240"/>
            <a:ext cx="10765367" cy="801024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 bwMode="auto">
          <a:xfrm>
            <a:off x="711203" y="1914104"/>
            <a:ext cx="10779263" cy="2998797"/>
          </a:xfrm>
          <a:custGeom>
            <a:avLst/>
            <a:gdLst>
              <a:gd name="connsiteX0" fmla="*/ 0 w 8084447"/>
              <a:gd name="connsiteY0" fmla="*/ 0 h 2249098"/>
              <a:gd name="connsiteX1" fmla="*/ 8083969 w 8084447"/>
              <a:gd name="connsiteY1" fmla="*/ 0 h 2249098"/>
              <a:gd name="connsiteX2" fmla="*/ 8084277 w 8084447"/>
              <a:gd name="connsiteY2" fmla="*/ 352027 h 2249098"/>
              <a:gd name="connsiteX3" fmla="*/ 8083685 w 8084447"/>
              <a:gd name="connsiteY3" fmla="*/ 1586625 h 2249098"/>
              <a:gd name="connsiteX4" fmla="*/ 7426138 w 8084447"/>
              <a:gd name="connsiteY4" fmla="*/ 2249098 h 2249098"/>
              <a:gd name="connsiteX5" fmla="*/ 0 w 8084447"/>
              <a:gd name="connsiteY5" fmla="*/ 2245923 h 22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4447" h="2249098">
                <a:moveTo>
                  <a:pt x="0" y="0"/>
                </a:moveTo>
                <a:lnTo>
                  <a:pt x="8083969" y="0"/>
                </a:lnTo>
                <a:lnTo>
                  <a:pt x="8084277" y="352027"/>
                </a:lnTo>
                <a:cubicBezTo>
                  <a:pt x="8084578" y="798937"/>
                  <a:pt x="8084538" y="1221624"/>
                  <a:pt x="8083685" y="1586625"/>
                </a:cubicBezTo>
                <a:lnTo>
                  <a:pt x="7426138" y="2249098"/>
                </a:lnTo>
                <a:lnTo>
                  <a:pt x="0" y="22459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Rechteck 3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6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19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46D369A7-07BD-4B91-9E53-807AAAF0C3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8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DC2D4109-C5C2-42BB-B5A0-2F6793388E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73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98AE3DB-A74B-4AD6-A37C-FBCFB64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50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8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9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0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07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36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5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8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96002" y="1728001"/>
            <a:ext cx="10769601" cy="1089025"/>
          </a:xfrm>
        </p:spPr>
        <p:txBody>
          <a:bodyPr anchor="b"/>
          <a:lstStyle>
            <a:lvl1pPr>
              <a:lnSpc>
                <a:spcPts val="5333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6969" y="2844000"/>
            <a:ext cx="10765367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667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07783"/>
            <a:ext cx="2982707" cy="879516"/>
          </a:xfrm>
          <a:prstGeom prst="rect">
            <a:avLst/>
          </a:prstGeom>
        </p:spPr>
      </p:pic>
      <p:grpSp>
        <p:nvGrpSpPr>
          <p:cNvPr id="7" name="Gruppierung 6"/>
          <p:cNvGrpSpPr/>
          <p:nvPr userDrawn="1"/>
        </p:nvGrpSpPr>
        <p:grpSpPr>
          <a:xfrm>
            <a:off x="4847861" y="5121109"/>
            <a:ext cx="7344139" cy="1736891"/>
            <a:chOff x="3635896" y="5555331"/>
            <a:chExt cx="5508104" cy="1302668"/>
          </a:xfrm>
        </p:grpSpPr>
        <p:sp>
          <p:nvSpPr>
            <p:cNvPr id="8" name="Parallelogramm 7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9" name="Freihandform 8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333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0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36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8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37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0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5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36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09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8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8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0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6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36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20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46221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Kapiteltrenner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399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Kapiteltrennergröße 80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2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769989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Kapiteltrenner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2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60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78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2"/>
          </p:nvPr>
        </p:nvSpPr>
        <p:spPr>
          <a:xfrm>
            <a:off x="706967" y="1604797"/>
            <a:ext cx="10780613" cy="4416491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6967" y="356659"/>
            <a:ext cx="8365364" cy="960107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36B4F74-2901-1B4A-A15E-8C1388FF047B}" type="datetime1">
              <a:rPr lang="en-GB" noProof="0" smtClean="0"/>
              <a:t>14/06/2024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Kapiteltrenner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1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40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39240" cy="547200"/>
          </a:xfrm>
        </p:spPr>
        <p:txBody>
          <a:bodyPr/>
          <a:lstStyle/>
          <a:p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33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46221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Kapiteltrenner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Kapiteltrennergröße 80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4FC1DCA2-253A-4E87-91E4-D402488C8D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6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769989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Kapiteltrenner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1"/>
            <a:ext cx="9288000" cy="16226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60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543E2CC-A901-4194-A712-51CE520302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399" y="1414463"/>
            <a:ext cx="11370437" cy="246221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Kapiteltrenner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40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39240" cy="547200"/>
          </a:xfrm>
        </p:spPr>
        <p:txBody>
          <a:bodyPr/>
          <a:lstStyle/>
          <a:p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2A2349A4-4A97-42CC-AE59-7EDEE385ED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7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gnisphere" descr="Siemens Cognisphere on white background">
            <a:extLst>
              <a:ext uri="{FF2B5EF4-FFF2-40B4-BE49-F238E27FC236}">
                <a16:creationId xmlns:a16="http://schemas.microsoft.com/office/drawing/2014/main" id="{D43FFEAA-E7FF-47DB-9F0A-3997BEA2F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478800"/>
            <a:ext cx="5904675" cy="576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Inhaltsverzeichnis</a:t>
            </a:r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0E701EC8-7FC1-42BE-915D-048C74A40E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163" y="1414463"/>
            <a:ext cx="5903912" cy="4751387"/>
          </a:xfrm>
        </p:spPr>
        <p:txBody>
          <a:bodyPr/>
          <a:lstStyle>
            <a:lvl1pPr>
              <a:spcAft>
                <a:spcPts val="900"/>
              </a:spcAft>
              <a:tabLst>
                <a:tab pos="5902325" algn="r"/>
              </a:tabLst>
              <a:defRPr/>
            </a:lvl1pPr>
            <a:lvl2pPr>
              <a:spcAft>
                <a:spcPts val="900"/>
              </a:spcAft>
              <a:tabLst>
                <a:tab pos="5902325" algn="r"/>
              </a:tabLst>
              <a:defRPr/>
            </a:lvl2pPr>
            <a:lvl3pPr marL="180000">
              <a:spcAft>
                <a:spcPts val="900"/>
              </a:spcAft>
              <a:tabLst>
                <a:tab pos="5902325" algn="r"/>
              </a:tabLst>
              <a:defRPr b="1"/>
            </a:lvl3pPr>
            <a:lvl4pPr marL="360000">
              <a:spcAft>
                <a:spcPts val="900"/>
              </a:spcAft>
              <a:tabLst>
                <a:tab pos="5902325" algn="r"/>
              </a:tabLst>
              <a:defRPr/>
            </a:lvl4pPr>
            <a:lvl5pPr marL="360000">
              <a:spcAft>
                <a:spcPts val="900"/>
              </a:spcAft>
              <a:tabLst>
                <a:tab pos="5902325" algn="r"/>
              </a:tabLst>
              <a:defRPr b="1"/>
            </a:lvl5pPr>
            <a:lvl6pPr marL="180000">
              <a:spcAft>
                <a:spcPts val="600"/>
              </a:spcAft>
              <a:tabLst>
                <a:tab pos="5902325" algn="r"/>
              </a:tabLst>
              <a:defRPr sz="1600"/>
            </a:lvl6pPr>
            <a:lvl7pPr marL="180000">
              <a:spcAft>
                <a:spcPts val="600"/>
              </a:spcAft>
              <a:tabLst>
                <a:tab pos="5902325" algn="r"/>
              </a:tabLst>
              <a:defRPr sz="1600" b="1"/>
            </a:lvl7pPr>
            <a:lvl8pPr marL="360000">
              <a:spcAft>
                <a:spcPts val="600"/>
              </a:spcAft>
              <a:tabLst>
                <a:tab pos="5902325" algn="r"/>
              </a:tabLst>
              <a:defRPr sz="1600"/>
            </a:lvl8pPr>
            <a:lvl9pPr marL="360000">
              <a:spcAft>
                <a:spcPts val="600"/>
              </a:spcAft>
              <a:tabLst>
                <a:tab pos="5902325" algn="r"/>
              </a:tabLst>
              <a:defRPr sz="1600" b="1"/>
            </a:lvl9pPr>
          </a:lstStyle>
          <a:p>
            <a:pPr lvl="0"/>
            <a:r>
              <a:rPr lang="de-DE" noProof="0"/>
              <a:t>Inhaltsverzeichnis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0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5" pos="3978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19" pos="4248">
          <p15:clr>
            <a:srgbClr val="65CE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Inhaltsverzeichnis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26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/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5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/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9157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1"/>
            <a:ext cx="1219200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Ganzseitiges 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022400" y="1054100"/>
            <a:ext cx="9252000" cy="147732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</a:t>
            </a:r>
            <a:br>
              <a:rPr lang="de-DE" noProof="0"/>
            </a:br>
            <a:r>
              <a:rPr lang="de-DE" noProof="0"/>
              <a:t>bearbeiten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10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2" orient="horz" pos="664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(Text 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ltGray">
          <a:xfrm>
            <a:off x="0" y="1"/>
            <a:ext cx="761116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FFC798E-B633-4D30-A7C1-DC796BD88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022400" y="1054100"/>
            <a:ext cx="6156275" cy="2215991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6F965802-E517-4CC3-99D7-1DA8BF1FB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042400" y="1054100"/>
            <a:ext cx="3744000" cy="511333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82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522">
          <p15:clr>
            <a:srgbClr val="65CEFF"/>
          </p15:clr>
        </p15:guide>
        <p15:guide id="3" pos="4794">
          <p15:clr>
            <a:srgbClr val="65CEFF"/>
          </p15:clr>
        </p15:guide>
        <p15:guide id="4" pos="5066">
          <p15:clr>
            <a:srgbClr val="65CEFF"/>
          </p15:clr>
        </p15:guide>
        <p15:guide id="5" pos="6472">
          <p15:clr>
            <a:srgbClr val="65CEFF"/>
          </p15:clr>
        </p15:guide>
        <p15:guide id="6" pos="7425">
          <p15:clr>
            <a:srgbClr val="65CEFF"/>
          </p15:clr>
        </p15:guide>
        <p15:guide id="7" orient="horz" pos="302">
          <p15:clr>
            <a:srgbClr val="65CEFF"/>
          </p15:clr>
        </p15:guide>
        <p15:guide id="8" orient="horz" pos="664">
          <p15:clr>
            <a:srgbClr val="65CEFF"/>
          </p15:clr>
        </p15:guide>
        <p15:guide id="9" orient="horz" pos="891">
          <p15:clr>
            <a:srgbClr val="65CEFF"/>
          </p15:clr>
        </p15:guide>
        <p15:guide id="10" orient="horz" pos="3658">
          <p15:clr>
            <a:srgbClr val="65CEFF"/>
          </p15:clr>
        </p15:guide>
        <p15:guide id="11" orient="horz" pos="3885">
          <p15:clr>
            <a:srgbClr val="65CEFF"/>
          </p15:clr>
        </p15:guide>
        <p15:guide id="12" orient="horz" pos="4157">
          <p15:clr>
            <a:srgbClr val="65CE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ubtitel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06969" y="1584797"/>
            <a:ext cx="10773833" cy="290753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8" name="Inhaltsplatzhalter 17"/>
          <p:cNvSpPr>
            <a:spLocks noGrp="1"/>
          </p:cNvSpPr>
          <p:nvPr>
            <p:ph sz="quarter" idx="12"/>
          </p:nvPr>
        </p:nvSpPr>
        <p:spPr>
          <a:xfrm>
            <a:off x="706967" y="1953493"/>
            <a:ext cx="10780613" cy="4067796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8FC4669-B5B2-424D-A5E6-D35A4A957E17}" type="datetime1">
              <a:rPr lang="en-GB" noProof="0" smtClean="0"/>
              <a:t>14/06/2024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 (with key visual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Siemens Cognisphere (softened) on Deep Blue background">
            <a:extLst>
              <a:ext uri="{FF2B5EF4-FFF2-40B4-BE49-F238E27FC236}">
                <a16:creationId xmlns:a16="http://schemas.microsoft.com/office/drawing/2014/main" id="{3F881CD6-C462-4F22-A33A-D863714C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98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0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 (with key visual)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Siemens Cognisphere (softened) on Deep Blue Petrol gradient">
            <a:extLst>
              <a:ext uri="{FF2B5EF4-FFF2-40B4-BE49-F238E27FC236}">
                <a16:creationId xmlns:a16="http://schemas.microsoft.com/office/drawing/2014/main" id="{023B7438-1A5A-45DD-BC01-0328F6E18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39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53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"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1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6472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302">
          <p15:clr>
            <a:srgbClr val="65CEFF"/>
          </p15:clr>
        </p15:guide>
        <p15:guide id="6" orient="horz" pos="664">
          <p15:clr>
            <a:srgbClr val="65CEFF"/>
          </p15:clr>
        </p15:guide>
        <p15:guide id="7" orient="horz" pos="891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">
          <a:xfrm>
            <a:off x="411162" y="1414800"/>
            <a:ext cx="113760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367E6C0-4D2C-4C5F-86D8-A2CFF0EB3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746812-65E3-4C09-AC38-B0CFE93C8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97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black">
          <a:xfrm>
            <a:off x="411162" y="1414800"/>
            <a:ext cx="54705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6315075" y="1414800"/>
            <a:ext cx="546576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3A503D1-D234-4258-9A03-D858B1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1AA656B-0BAF-4B75-90BE-93CAC594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6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black">
          <a:xfrm>
            <a:off x="411162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4298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Copy 3">
            <a:extLst>
              <a:ext uri="{FF2B5EF4-FFF2-40B4-BE49-F238E27FC236}">
                <a16:creationId xmlns:a16="http://schemas.microsoft.com/office/drawing/2014/main" id="{F020B491-E63A-4FB5-94ED-2BC31EB35C3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 bwMode="black">
          <a:xfrm>
            <a:off x="8186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13FA68-C74A-4621-9563-250388EBCC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9117D9C-D502-472C-A3C8-FA9087A2E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4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black">
          <a:xfrm>
            <a:off x="411162" y="1414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Copy 2">
            <a:extLst>
              <a:ext uri="{FF2B5EF4-FFF2-40B4-BE49-F238E27FC236}">
                <a16:creationId xmlns:a16="http://schemas.microsoft.com/office/drawing/2014/main" id="{2871E7F7-6A93-4406-8617-80D9CFF396A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 bwMode="black">
          <a:xfrm>
            <a:off x="411162" y="3718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3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6315075" y="1414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2" name="Copy 4">
            <a:extLst>
              <a:ext uri="{FF2B5EF4-FFF2-40B4-BE49-F238E27FC236}">
                <a16:creationId xmlns:a16="http://schemas.microsoft.com/office/drawing/2014/main" id="{7AD3B9B1-3210-46C8-8222-A0E11719EB8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 bwMode="black">
          <a:xfrm>
            <a:off x="6315075" y="3718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F6F0C8-00D9-4034-B3CC-D376702BE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D55964-F7E8-48E3-84D5-FE4FE835C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2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2206">
          <p15:clr>
            <a:srgbClr val="65CEFF"/>
          </p15:clr>
        </p15:guide>
        <p15:guide id="10" orient="horz" pos="2343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68133C-15D2-4F33-802E-DF15E7891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0866A30-329B-420B-B42B-2C69E0DE6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ltGray">
          <a:xfrm>
            <a:off x="411161" y="1414800"/>
            <a:ext cx="7199313" cy="47520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de-DE" noProof="0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3756E69-CA2F-47EC-9D32-CB09C4CD8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5022CCB-0484-488B-8637-222C3919B0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F468BE17-5D03-45C2-9D37-CF354AAA9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7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5066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6966" y="1604797"/>
            <a:ext cx="527896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DA6A-1854-574C-A769-87800A426702}" type="datetime1">
              <a:rPr lang="en-GB" noProof="0" smtClean="0"/>
              <a:t>14/06/2024</a:t>
            </a:fld>
            <a:endParaRPr lang="en-GB" sz="1867" noProof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 bwMode="auto">
          <a:xfrm>
            <a:off x="6192012" y="1602349"/>
            <a:ext cx="5299625" cy="4418939"/>
          </a:xfrm>
          <a:custGeom>
            <a:avLst/>
            <a:gdLst>
              <a:gd name="connsiteX0" fmla="*/ 0 w 3974719"/>
              <a:gd name="connsiteY0" fmla="*/ 0 h 3314204"/>
              <a:gd name="connsiteX1" fmla="*/ 3974719 w 3974719"/>
              <a:gd name="connsiteY1" fmla="*/ 0 h 3314204"/>
              <a:gd name="connsiteX2" fmla="*/ 3973079 w 3974719"/>
              <a:gd name="connsiteY2" fmla="*/ 2650893 h 3314204"/>
              <a:gd name="connsiteX3" fmla="*/ 3315532 w 3974719"/>
              <a:gd name="connsiteY3" fmla="*/ 3314204 h 3314204"/>
              <a:gd name="connsiteX4" fmla="*/ 0 w 3974719"/>
              <a:gd name="connsiteY4" fmla="*/ 3312785 h 33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719" h="3314204">
                <a:moveTo>
                  <a:pt x="0" y="0"/>
                </a:moveTo>
                <a:lnTo>
                  <a:pt x="3974719" y="0"/>
                </a:lnTo>
                <a:lnTo>
                  <a:pt x="3973079" y="2650893"/>
                </a:lnTo>
                <a:lnTo>
                  <a:pt x="3315532" y="3314204"/>
                </a:lnTo>
                <a:lnTo>
                  <a:pt x="0" y="331278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706967" y="452669"/>
            <a:ext cx="8365364" cy="86409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out logo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0C7B869-3095-4D4F-B832-8B6077991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299C05E6-AE55-4C36-8543-1DA3751542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ltGray">
          <a:xfrm>
            <a:off x="411163" y="1414800"/>
            <a:ext cx="7199311" cy="4752000"/>
          </a:xfrm>
          <a:solidFill>
            <a:schemeClr val="bg2"/>
          </a:solidFill>
        </p:spPr>
        <p:txBody>
          <a:bodyPr/>
          <a:lstStyle/>
          <a:p>
            <a:endParaRPr lang="de-DE" noProof="0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black"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BA12055-C879-45E9-A105-2B26D233C9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AD82E40-8759-4AAC-B9F2-63E0F2C4CC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7218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5066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abl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6" name="Table Placeholder">
            <a:extLst>
              <a:ext uri="{FF2B5EF4-FFF2-40B4-BE49-F238E27FC236}">
                <a16:creationId xmlns:a16="http://schemas.microsoft.com/office/drawing/2014/main" id="{D41D1FE0-EDDA-47B8-BF1F-831D4733C32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 bwMode="black">
          <a:xfrm>
            <a:off x="404812" y="1414461"/>
            <a:ext cx="11376026" cy="4392000"/>
          </a:xfrm>
        </p:spPr>
        <p:txBody>
          <a:bodyPr/>
          <a:lstStyle/>
          <a:p>
            <a:endParaRPr lang="de-DE" noProof="0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9CEA2FAD-1597-4F5C-878D-02CB85402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0A22CB-5E69-4817-B713-C02B97CF6B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F2A455C-53B1-4792-8EA9-F00926C48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"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1" name="Copy 2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black"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0" name="Copy 3">
            <a:extLst>
              <a:ext uri="{FF2B5EF4-FFF2-40B4-BE49-F238E27FC236}">
                <a16:creationId xmlns:a16="http://schemas.microsoft.com/office/drawing/2014/main" id="{E840DCCC-8E77-40B8-B94B-A4D3A4D77826}"/>
              </a:ext>
            </a:extLst>
          </p:cNvPr>
          <p:cNvSpPr>
            <a:spLocks noGrp="1"/>
          </p:cNvSpPr>
          <p:nvPr>
            <p:ph idx="12" hasCustomPrompt="1"/>
          </p:nvPr>
        </p:nvSpPr>
        <p:spPr bwMode="blackWhite">
          <a:xfrm>
            <a:off x="8187189" y="1414462"/>
            <a:ext cx="3600000" cy="4392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Siebente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5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22400" y="1702799"/>
            <a:ext cx="925276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2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de-DE" noProof="0"/>
              <a:t>Bitte hier das Zitat einfügen.</a:t>
            </a:r>
          </a:p>
          <a:p>
            <a:pPr lvl="1"/>
            <a:r>
              <a:rPr lang="de-DE" noProof="0"/>
              <a:t>Name, Autor</a:t>
            </a:r>
          </a:p>
        </p:txBody>
      </p:sp>
      <p:sp>
        <p:nvSpPr>
          <p:cNvPr id="12" name="Quote marks">
            <a:extLst>
              <a:ext uri="{FF2B5EF4-FFF2-40B4-BE49-F238E27FC236}">
                <a16:creationId xmlns:a16="http://schemas.microsoft.com/office/drawing/2014/main" id="{58EF2AB0-A78A-44C9-9A7D-F20D9ED854E0}"/>
              </a:ext>
            </a:extLst>
          </p:cNvPr>
          <p:cNvSpPr/>
          <p:nvPr/>
        </p:nvSpPr>
        <p:spPr bwMode="black"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AEDD147-ACC0-4A9C-9043-90612765C0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31F54F-C70B-4435-91E6-F995F83E6C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2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1073">
          <p15:clr>
            <a:srgbClr val="65CEFF"/>
          </p15:clr>
        </p15:guide>
        <p15:guide id="6" orient="horz" pos="2206">
          <p15:clr>
            <a:srgbClr val="65CEFF"/>
          </p15:clr>
        </p15:guide>
        <p15:guide id="7" orient="horz" pos="2343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22400" y="1702799"/>
            <a:ext cx="925200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1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de-DE" noProof="0"/>
              <a:t>Bitte hier das Zitat einfügen.</a:t>
            </a:r>
          </a:p>
          <a:p>
            <a:pPr lvl="1"/>
            <a:r>
              <a:rPr lang="de-DE" noProof="0"/>
              <a:t>Name, Autor</a:t>
            </a:r>
          </a:p>
        </p:txBody>
      </p:sp>
      <p:sp>
        <p:nvSpPr>
          <p:cNvPr id="11" name="Quote marks">
            <a:extLst>
              <a:ext uri="{FF2B5EF4-FFF2-40B4-BE49-F238E27FC236}">
                <a16:creationId xmlns:a16="http://schemas.microsoft.com/office/drawing/2014/main" id="{916E4245-F21C-4EAB-8B26-FEA21C26067F}"/>
              </a:ext>
            </a:extLst>
          </p:cNvPr>
          <p:cNvSpPr/>
          <p:nvPr userDrawn="1"/>
        </p:nvSpPr>
        <p:spPr bwMode="black"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C4F35EF-AC94-4800-9CB7-CA49CAFDD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CC7FBE7-01B9-4EC8-8BE1-F416F7C5B7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AF2E271F-5AF7-408E-9752-03D1D644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1073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3885">
          <p15:clr>
            <a:srgbClr val="65CEFF"/>
          </p15:clr>
        </p15:guide>
        <p15:guide id="8" orient="horz" pos="4157">
          <p15:clr>
            <a:srgbClr val="65CEFF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986400" y="1271538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de-DE" noProof="0"/>
              <a:t>Titelformat durch Klicken bearbeiten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9F9E844-3827-4B6C-9CB5-13C9A70DC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52C2AF7-8539-453F-BD56-35B696DB2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03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986400" y="1270799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de-DE" noProof="0"/>
              <a:t>Titelformat durch Klicken bearbeiten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BD8BE5-BFF2-469D-8B93-9556FCC45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9372441-FA7E-4481-BBC2-24CB6D3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0EF6BB07-4F4E-4859-9572-DA63E35B9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57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1163" y="1234800"/>
            <a:ext cx="9863237" cy="1162523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Kontakt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2pPr>
            <a:lvl3pPr marL="18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0"/>
            </a:lvl3pPr>
            <a:lvl4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5pPr>
            <a:lvl6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7pPr>
            <a:lvl8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9pPr>
          </a:lstStyle>
          <a:p>
            <a:pPr lvl="0"/>
            <a:r>
              <a:rPr lang="de-DE" noProof="0"/>
              <a:t>Kontakt bearbeiten</a:t>
            </a:r>
          </a:p>
          <a:p>
            <a:pPr lvl="1"/>
            <a:r>
              <a:rPr lang="de-DE" noProof="0"/>
              <a:t>Name etc.</a:t>
            </a:r>
          </a:p>
          <a:p>
            <a:pPr lvl="2"/>
            <a:r>
              <a:rPr lang="de-DE" noProof="0"/>
              <a:t>Abteilung etc.</a:t>
            </a:r>
          </a:p>
          <a:p>
            <a:pPr lvl="3"/>
            <a:r>
              <a:rPr lang="de-DE" noProof="0"/>
              <a:t>Unterkapitel</a:t>
            </a:r>
          </a:p>
          <a:p>
            <a:pPr lvl="4"/>
            <a:r>
              <a:rPr lang="de-DE" noProof="0"/>
              <a:t>Aktives Unterkapitel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FF9630D-791D-45AE-8E5E-36F747F5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5FD2C39E-5D81-4A0E-9F45-9093289008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64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778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ep Blue 80pt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Siemens Cognisphere on Deep Blue background">
            <a:extLst>
              <a:ext uri="{FF2B5EF4-FFF2-40B4-BE49-F238E27FC236}">
                <a16:creationId xmlns:a16="http://schemas.microsoft.com/office/drawing/2014/main" id="{DF892EFA-26AA-42CB-AADD-84B12356C4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Titelformat bearbeiten Titel 80 </a:t>
            </a:r>
            <a:r>
              <a:rPr lang="de-DE" noProof="0" dirty="0" err="1"/>
              <a:t>pt</a:t>
            </a:r>
            <a:endParaRPr lang="de-DE" noProof="0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Titelgröße 80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59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Siemens Cognisphere on Deep Blue background">
            <a:extLst>
              <a:ext uri="{FF2B5EF4-FFF2-40B4-BE49-F238E27FC236}">
                <a16:creationId xmlns:a16="http://schemas.microsoft.com/office/drawing/2014/main" id="{420B79CB-8D66-48BD-A5D2-A37C0123FE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769989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60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4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6966" y="1604797"/>
            <a:ext cx="527896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DA6A-1854-574C-A769-87800A426702}" type="datetime1">
              <a:rPr lang="en-GB" noProof="0" smtClean="0"/>
              <a:t>14/06/2024</a:t>
            </a:fld>
            <a:endParaRPr lang="en-GB" sz="1867" noProof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706967" y="452669"/>
            <a:ext cx="8365364" cy="86409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6192011" y="1604797"/>
            <a:ext cx="5280587" cy="4416491"/>
          </a:xfrm>
        </p:spPr>
        <p:txBody>
          <a:bodyPr/>
          <a:lstStyle>
            <a:lvl1pPr>
              <a:buClr>
                <a:schemeClr val="tx1"/>
              </a:buClr>
              <a:defRPr sz="2133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2133"/>
            </a:lvl2pPr>
            <a:lvl3pPr>
              <a:buClr>
                <a:schemeClr val="accent3"/>
              </a:buClr>
              <a:defRPr sz="2133"/>
            </a:lvl3pPr>
            <a:lvl4pPr>
              <a:buClr>
                <a:schemeClr val="tx1"/>
              </a:buClr>
              <a:defRPr sz="2133"/>
            </a:lvl4pPr>
            <a:lvl5pPr>
              <a:buClr>
                <a:schemeClr val="tx1"/>
              </a:buCl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ep Blue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Siemens Cognisphere on Deep Blue background">
            <a:extLst>
              <a:ext uri="{FF2B5EF4-FFF2-40B4-BE49-F238E27FC236}">
                <a16:creationId xmlns:a16="http://schemas.microsoft.com/office/drawing/2014/main" id="{6ADAD97F-C8DC-4E41-BE8D-71AC2140F0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693" y="0"/>
            <a:ext cx="12190615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9288000" cy="2462213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Titel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83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adient DB–Petrol 8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Siemens Cognisphere on Deep Blue Petrol gradient">
            <a:extLst>
              <a:ext uri="{FF2B5EF4-FFF2-40B4-BE49-F238E27FC236}">
                <a16:creationId xmlns:a16="http://schemas.microsoft.com/office/drawing/2014/main" id="{A6B84324-1EA7-4CFC-90A8-828085020A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Titel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80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46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adient DB–Petrol 6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Siemens Cognisphere on Deep Blue Petrol gradient">
            <a:extLst>
              <a:ext uri="{FF2B5EF4-FFF2-40B4-BE49-F238E27FC236}">
                <a16:creationId xmlns:a16="http://schemas.microsoft.com/office/drawing/2014/main" id="{5EC16A07-2831-49DA-88B1-B2DAEFACD6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769989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3"/>
            <a:ext cx="9288000" cy="16226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60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1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adient DB–Petrol 4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Siemens Cognisphere on Deep Blue Petrol gradient">
            <a:extLst>
              <a:ext uri="{FF2B5EF4-FFF2-40B4-BE49-F238E27FC236}">
                <a16:creationId xmlns:a16="http://schemas.microsoft.com/office/drawing/2014/main" id="{EBE89C8E-7FF1-4200-B3D3-59BBB2B4B1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9288000" cy="2462213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Titel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38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dark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09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03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dark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light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46D369A7-07BD-4B91-9E53-807AAAF0C3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0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DC2D4109-C5C2-42BB-B5A0-2F6793388E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0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light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98AE3DB-A74B-4AD6-A37C-FBCFB647B9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9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867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98AD64C-CCF5-CC4A-BA46-EEB0FF8EC03D}" type="datetime1">
              <a:rPr lang="en-GB" noProof="0" smtClean="0"/>
              <a:t>14/06/2024</a:t>
            </a:fld>
            <a:endParaRPr lang="en-GB" sz="1867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 bwMode="auto">
          <a:xfrm>
            <a:off x="710806" y="1602349"/>
            <a:ext cx="10780831" cy="4418939"/>
          </a:xfrm>
          <a:custGeom>
            <a:avLst/>
            <a:gdLst>
              <a:gd name="connsiteX0" fmla="*/ 0 w 8085623"/>
              <a:gd name="connsiteY0" fmla="*/ 0 h 3310018"/>
              <a:gd name="connsiteX1" fmla="*/ 8085623 w 8085623"/>
              <a:gd name="connsiteY1" fmla="*/ 0 h 3310018"/>
              <a:gd name="connsiteX2" fmla="*/ 8083983 w 8085623"/>
              <a:gd name="connsiteY2" fmla="*/ 2647545 h 3310018"/>
              <a:gd name="connsiteX3" fmla="*/ 7426436 w 8085623"/>
              <a:gd name="connsiteY3" fmla="*/ 3310018 h 3310018"/>
              <a:gd name="connsiteX4" fmla="*/ 298 w 8085623"/>
              <a:gd name="connsiteY4" fmla="*/ 3306843 h 3310018"/>
              <a:gd name="connsiteX5" fmla="*/ 1 w 8085623"/>
              <a:gd name="connsiteY5" fmla="*/ 47868 h 33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623" h="3310018">
                <a:moveTo>
                  <a:pt x="0" y="0"/>
                </a:moveTo>
                <a:lnTo>
                  <a:pt x="8085623" y="0"/>
                </a:lnTo>
                <a:lnTo>
                  <a:pt x="8083983" y="2647545"/>
                </a:lnTo>
                <a:lnTo>
                  <a:pt x="7426436" y="3310018"/>
                </a:lnTo>
                <a:lnTo>
                  <a:pt x="298" y="3306843"/>
                </a:lnTo>
                <a:cubicBezTo>
                  <a:pt x="1092" y="2026744"/>
                  <a:pt x="100" y="1134193"/>
                  <a:pt x="1" y="4786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8" name="Gruppierung 7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hteck 34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9" name="Gruppierung 8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48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53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40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93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36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15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90° 48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2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90° 40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90° 36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9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Green 48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Green 40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0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Green 36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0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Blue 48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3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FAF9002-F3AC-9D48-9425-5ADC68E24044}" type="datetime1">
              <a:rPr lang="en-GB" noProof="0" smtClean="0"/>
              <a:t>14/06/2024</a:t>
            </a:fld>
            <a:endParaRPr lang="en-GB" noProof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5711958" y="6271165"/>
            <a:ext cx="5948781" cy="608404"/>
            <a:chOff x="3435423" y="6319903"/>
            <a:chExt cx="5385049" cy="550749"/>
          </a:xfrm>
        </p:grpSpPr>
        <p:grpSp>
          <p:nvGrpSpPr>
            <p:cNvPr id="7" name="Gruppierung 6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3" name="Gerade Verbindung 22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Rechteck 33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1" name="Parallelogramm 10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" name="Parallelogramm 11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333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Blue 40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03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Gradient Blue 36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black">
          <a:xfrm>
            <a:off x="411162" y="6310800"/>
            <a:ext cx="9288000" cy="547200"/>
          </a:xfrm>
        </p:spPr>
        <p:txBody>
          <a:bodyPr/>
          <a:lstStyle/>
          <a:p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62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dark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46221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Kapiteltrenner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399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Kapiteltrennergröße 80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2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dark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769989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Kapiteltrenner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2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60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Kapiteltrenner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1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40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39240" cy="547200"/>
          </a:xfr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61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light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46221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Kapiteltrenner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Kapiteltrennergröße 80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4FC1DCA2-253A-4E87-91E4-D402488C8D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99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light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3"/>
            <a:ext cx="11376788" cy="2769989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Kapiteltrenner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4184451"/>
            <a:ext cx="9288000" cy="16226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60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40003" cy="547200"/>
          </a:xfr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543E2CC-A901-4194-A712-51CE520302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9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399" y="1414463"/>
            <a:ext cx="11370437" cy="246221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Kapiteltrenner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40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>
          <a:xfrm>
            <a:off x="1059160" y="6310800"/>
            <a:ext cx="8639240" cy="547200"/>
          </a:xfr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2A2349A4-4A97-42CC-AE59-7EDEE385ED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0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gnisphere" descr="Siemens Cognisphere on white background">
            <a:extLst>
              <a:ext uri="{FF2B5EF4-FFF2-40B4-BE49-F238E27FC236}">
                <a16:creationId xmlns:a16="http://schemas.microsoft.com/office/drawing/2014/main" id="{D43FFEAA-E7FF-47DB-9F0A-3997BEA2F2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478800"/>
            <a:ext cx="5904675" cy="576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Inhaltsverzeichnis</a:t>
            </a:r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0E701EC8-7FC1-42BE-915D-048C74A40E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163" y="1414463"/>
            <a:ext cx="5903912" cy="4751387"/>
          </a:xfrm>
        </p:spPr>
        <p:txBody>
          <a:bodyPr/>
          <a:lstStyle>
            <a:lvl1pPr>
              <a:spcAft>
                <a:spcPts val="900"/>
              </a:spcAft>
              <a:tabLst>
                <a:tab pos="5902325" algn="r"/>
              </a:tabLst>
              <a:defRPr/>
            </a:lvl1pPr>
            <a:lvl2pPr>
              <a:spcAft>
                <a:spcPts val="900"/>
              </a:spcAft>
              <a:tabLst>
                <a:tab pos="5902325" algn="r"/>
              </a:tabLst>
              <a:defRPr/>
            </a:lvl2pPr>
            <a:lvl3pPr marL="180000">
              <a:spcAft>
                <a:spcPts val="900"/>
              </a:spcAft>
              <a:tabLst>
                <a:tab pos="5902325" algn="r"/>
              </a:tabLst>
              <a:defRPr b="1"/>
            </a:lvl3pPr>
            <a:lvl4pPr marL="360000">
              <a:spcAft>
                <a:spcPts val="900"/>
              </a:spcAft>
              <a:tabLst>
                <a:tab pos="5902325" algn="r"/>
              </a:tabLst>
              <a:defRPr/>
            </a:lvl4pPr>
            <a:lvl5pPr marL="360000">
              <a:spcAft>
                <a:spcPts val="900"/>
              </a:spcAft>
              <a:tabLst>
                <a:tab pos="5902325" algn="r"/>
              </a:tabLst>
              <a:defRPr b="1"/>
            </a:lvl5pPr>
            <a:lvl6pPr marL="180000">
              <a:spcAft>
                <a:spcPts val="600"/>
              </a:spcAft>
              <a:tabLst>
                <a:tab pos="5902325" algn="r"/>
              </a:tabLst>
              <a:defRPr sz="1600"/>
            </a:lvl6pPr>
            <a:lvl7pPr marL="180000">
              <a:spcAft>
                <a:spcPts val="600"/>
              </a:spcAft>
              <a:tabLst>
                <a:tab pos="5902325" algn="r"/>
              </a:tabLst>
              <a:defRPr sz="1600" b="1"/>
            </a:lvl7pPr>
            <a:lvl8pPr marL="360000">
              <a:spcAft>
                <a:spcPts val="600"/>
              </a:spcAft>
              <a:tabLst>
                <a:tab pos="5902325" algn="r"/>
              </a:tabLst>
              <a:defRPr sz="1600"/>
            </a:lvl8pPr>
            <a:lvl9pPr marL="360000">
              <a:spcAft>
                <a:spcPts val="600"/>
              </a:spcAft>
              <a:tabLst>
                <a:tab pos="5902325" algn="r"/>
              </a:tabLst>
              <a:defRPr sz="1600" b="1"/>
            </a:lvl9pPr>
          </a:lstStyle>
          <a:p>
            <a:pPr lvl="0"/>
            <a:r>
              <a:rPr lang="de-DE" noProof="0"/>
              <a:t>Inhaltsverzeichnis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3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5" pos="3978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19" pos="4248">
          <p15:clr>
            <a:srgbClr val="65CEFF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/ 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Inhaltsverzeichnis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5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752" y="6275246"/>
            <a:ext cx="2432049" cy="2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579" y="6273149"/>
            <a:ext cx="2540000" cy="2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5197BF1-BDDE-E74D-BA45-32BDC1105D8B}" type="datetime1">
              <a:rPr lang="en-GB" noProof="0" smtClean="0"/>
              <a:t>14/06/2024</a:t>
            </a:fld>
            <a:endParaRPr lang="en-GB" noProof="0"/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706967" y="356659"/>
            <a:ext cx="8365364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Mastertitelformat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968" y="1602318"/>
            <a:ext cx="10773833" cy="441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/>
              <a:t>Mastertextformat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bearbeiten</a:t>
            </a:r>
            <a:endParaRPr lang="en-GB" altLang="de-DE" noProof="0" dirty="0"/>
          </a:p>
          <a:p>
            <a:pPr lvl="1"/>
            <a:r>
              <a:rPr lang="en-GB" altLang="de-DE" noProof="0" dirty="0" err="1"/>
              <a:t>Zweite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2"/>
            <a:r>
              <a:rPr lang="en-GB" altLang="de-DE" noProof="0" dirty="0" err="1"/>
              <a:t>Dritte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3"/>
            <a:r>
              <a:rPr lang="en-GB" altLang="de-DE" noProof="0" dirty="0" err="1"/>
              <a:t>Vierte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  <a:p>
            <a:pPr lvl="4"/>
            <a:r>
              <a:rPr lang="en-GB" altLang="de-DE" noProof="0" dirty="0" err="1"/>
              <a:t>Fünfte</a:t>
            </a:r>
            <a:r>
              <a:rPr lang="en-GB" altLang="de-DE" noProof="0" dirty="0"/>
              <a:t> </a:t>
            </a:r>
            <a:r>
              <a:rPr lang="en-GB" altLang="de-DE" noProof="0" dirty="0" err="1"/>
              <a:t>Ebene</a:t>
            </a:r>
            <a:endParaRPr lang="en-GB" altLang="de-DE" noProof="0" dirty="0"/>
          </a:p>
        </p:txBody>
      </p:sp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6021919" y="427039"/>
            <a:ext cx="1096433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39"/>
          <a:stretch/>
        </p:blipFill>
        <p:spPr>
          <a:xfrm>
            <a:off x="9421521" y="347617"/>
            <a:ext cx="2057780" cy="4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7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  <p:sldLayoutId id="2147484739" r:id="rId12"/>
    <p:sldLayoutId id="2147484740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33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467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59824" indent="-359824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+mn-ea"/>
          <a:cs typeface="+mn-cs"/>
        </a:defRPr>
      </a:lvl1pPr>
      <a:lvl2pPr marL="713300" indent="-353475" algn="l" rtl="0" eaLnBrk="1" fontAlgn="base" hangingPunct="1">
        <a:spcBef>
          <a:spcPts val="533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073124" indent="-359824" algn="l" rtl="0" eaLnBrk="1" fontAlgn="base" hangingPunct="1">
        <a:spcBef>
          <a:spcPts val="533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454113" indent="-380990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charset="0"/>
        </a:defRPr>
      </a:lvl4pPr>
      <a:lvl5pPr marL="1807588" indent="-380990" algn="l" rtl="0" eaLnBrk="1" fontAlgn="base" hangingPunct="1">
        <a:spcBef>
          <a:spcPts val="533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2133">
          <a:solidFill>
            <a:schemeClr val="tx1"/>
          </a:solidFill>
          <a:latin typeface="+mn-lt"/>
          <a:ea typeface="Geneva" pitchFamily="-107" charset="-128"/>
          <a:cs typeface="Genev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t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Intern | © Siemens 2022 | Benedikt Häcker | T DAI DAS-AT | 20.04.2022</a:t>
            </a:r>
            <a:endParaRPr lang="de-DE" noProof="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Seite </a:t>
            </a:r>
            <a:fld id="{15EBE321-CBB1-4E91-BD14-37C8D44326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14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  <p:sldLayoutId id="2147484789" r:id="rId12"/>
    <p:sldLayoutId id="2147484790" r:id="rId13"/>
    <p:sldLayoutId id="2147484791" r:id="rId14"/>
    <p:sldLayoutId id="2147484792" r:id="rId15"/>
    <p:sldLayoutId id="2147484793" r:id="rId16"/>
    <p:sldLayoutId id="2147484794" r:id="rId17"/>
    <p:sldLayoutId id="2147484795" r:id="rId18"/>
    <p:sldLayoutId id="2147484796" r:id="rId19"/>
    <p:sldLayoutId id="2147484797" r:id="rId20"/>
    <p:sldLayoutId id="2147484798" r:id="rId21"/>
    <p:sldLayoutId id="2147484799" r:id="rId22"/>
    <p:sldLayoutId id="2147484800" r:id="rId23"/>
    <p:sldLayoutId id="2147484801" r:id="rId24"/>
    <p:sldLayoutId id="2147484802" r:id="rId25"/>
    <p:sldLayoutId id="2147484803" r:id="rId26"/>
    <p:sldLayoutId id="2147484804" r:id="rId27"/>
    <p:sldLayoutId id="2147484805" r:id="rId28"/>
    <p:sldLayoutId id="2147484806" r:id="rId29"/>
    <p:sldLayoutId id="2147484807" r:id="rId30"/>
    <p:sldLayoutId id="2147484808" r:id="rId31"/>
    <p:sldLayoutId id="2147484809" r:id="rId32"/>
    <p:sldLayoutId id="2147484810" r:id="rId33"/>
    <p:sldLayoutId id="2147484811" r:id="rId34"/>
    <p:sldLayoutId id="2147484812" r:id="rId35"/>
    <p:sldLayoutId id="2147484813" r:id="rId36"/>
    <p:sldLayoutId id="2147484814" r:id="rId37"/>
    <p:sldLayoutId id="2147484815" r:id="rId38"/>
    <p:sldLayoutId id="2147484816" r:id="rId39"/>
    <p:sldLayoutId id="2147484817" r:id="rId40"/>
    <p:sldLayoutId id="2147484818" r:id="rId41"/>
    <p:sldLayoutId id="2147484819" r:id="rId42"/>
    <p:sldLayoutId id="2147484820" r:id="rId43"/>
    <p:sldLayoutId id="2147484821" r:id="rId44"/>
    <p:sldLayoutId id="2147484822" r:id="rId45"/>
    <p:sldLayoutId id="2147484823" r:id="rId46"/>
    <p:sldLayoutId id="2147484824" r:id="rId47"/>
    <p:sldLayoutId id="2147484825" r:id="rId48"/>
    <p:sldLayoutId id="2147484826" r:id="rId49"/>
    <p:sldLayoutId id="2147484827" r:id="rId50"/>
    <p:sldLayoutId id="2147484828" r:id="rId51"/>
    <p:sldLayoutId id="2147484829" r:id="rId52"/>
    <p:sldLayoutId id="2147484830" r:id="rId53"/>
    <p:sldLayoutId id="2147484831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t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fld id="{C35BA5FD-24F6-4431-9B0E-C59FA0B776F3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626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  <p:sldLayoutId id="2147484845" r:id="rId12"/>
    <p:sldLayoutId id="2147484846" r:id="rId13"/>
    <p:sldLayoutId id="2147484847" r:id="rId14"/>
    <p:sldLayoutId id="2147484848" r:id="rId15"/>
    <p:sldLayoutId id="2147484849" r:id="rId16"/>
    <p:sldLayoutId id="2147484850" r:id="rId17"/>
    <p:sldLayoutId id="2147484851" r:id="rId18"/>
    <p:sldLayoutId id="2147484852" r:id="rId19"/>
    <p:sldLayoutId id="2147484853" r:id="rId20"/>
    <p:sldLayoutId id="2147484854" r:id="rId21"/>
    <p:sldLayoutId id="2147484855" r:id="rId22"/>
    <p:sldLayoutId id="2147484856" r:id="rId23"/>
    <p:sldLayoutId id="2147484857" r:id="rId24"/>
    <p:sldLayoutId id="2147484858" r:id="rId25"/>
    <p:sldLayoutId id="2147484859" r:id="rId26"/>
    <p:sldLayoutId id="2147484860" r:id="rId27"/>
    <p:sldLayoutId id="2147484861" r:id="rId28"/>
    <p:sldLayoutId id="2147484862" r:id="rId29"/>
    <p:sldLayoutId id="2147484863" r:id="rId30"/>
    <p:sldLayoutId id="2147484864" r:id="rId31"/>
    <p:sldLayoutId id="2147484865" r:id="rId32"/>
    <p:sldLayoutId id="2147484866" r:id="rId33"/>
    <p:sldLayoutId id="2147484867" r:id="rId34"/>
    <p:sldLayoutId id="2147484868" r:id="rId35"/>
    <p:sldLayoutId id="2147484869" r:id="rId36"/>
    <p:sldLayoutId id="2147484870" r:id="rId37"/>
    <p:sldLayoutId id="2147484871" r:id="rId38"/>
    <p:sldLayoutId id="2147484872" r:id="rId39"/>
    <p:sldLayoutId id="2147484873" r:id="rId40"/>
    <p:sldLayoutId id="2147484874" r:id="rId41"/>
    <p:sldLayoutId id="2147484875" r:id="rId42"/>
    <p:sldLayoutId id="2147484876" r:id="rId43"/>
    <p:sldLayoutId id="2147484877" r:id="rId44"/>
    <p:sldLayoutId id="2147484878" r:id="rId45"/>
    <p:sldLayoutId id="2147484879" r:id="rId46"/>
    <p:sldLayoutId id="2147484880" r:id="rId47"/>
    <p:sldLayoutId id="2147484881" r:id="rId48"/>
    <p:sldLayoutId id="2147484882" r:id="rId49"/>
    <p:sldLayoutId id="2147484883" r:id="rId50"/>
    <p:sldLayoutId id="2147484884" r:id="rId51"/>
    <p:sldLayoutId id="2147484885" r:id="rId52"/>
    <p:sldLayoutId id="2147484886" r:id="rId53"/>
    <p:sldLayoutId id="2147484887" r:id="rId54"/>
    <p:sldLayoutId id="2147484888" r:id="rId55"/>
    <p:sldLayoutId id="2147484889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ita.graser@ait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0"/>
          <p:cNvSpPr>
            <a:spLocks noGrp="1"/>
          </p:cNvSpPr>
          <p:nvPr>
            <p:ph type="ctrTitle" sz="quarter"/>
          </p:nvPr>
        </p:nvSpPr>
        <p:spPr>
          <a:xfrm>
            <a:off x="696003" y="1767801"/>
            <a:ext cx="7488230" cy="14957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b="1" dirty="0"/>
              <a:t>aI4PT</a:t>
            </a:r>
            <a:br>
              <a:rPr lang="de-DE" altLang="de-DE" dirty="0"/>
            </a:br>
            <a:r>
              <a:rPr lang="de-DE" altLang="de-DE" sz="2800" dirty="0"/>
              <a:t>Privacy-</a:t>
            </a:r>
            <a:r>
              <a:rPr lang="de-DE" altLang="de-DE" sz="2800" dirty="0" err="1"/>
              <a:t>preserving</a:t>
            </a:r>
            <a:r>
              <a:rPr lang="de-DE" altLang="de-DE" sz="2800" dirty="0"/>
              <a:t> AI </a:t>
            </a:r>
            <a:r>
              <a:rPr lang="de-DE" altLang="de-DE" sz="2800" dirty="0" err="1"/>
              <a:t>for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Sustainable</a:t>
            </a:r>
            <a:r>
              <a:rPr lang="de-DE" altLang="de-DE" sz="2800" dirty="0"/>
              <a:t> Transport</a:t>
            </a:r>
            <a:endParaRPr lang="de-DE" altLang="de-DE" dirty="0"/>
          </a:p>
        </p:txBody>
      </p:sp>
      <p:sp>
        <p:nvSpPr>
          <p:cNvPr id="12290" name="Untertitel 1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de-DE" altLang="de-DE" sz="1800" b="1" dirty="0"/>
              <a:t>01.06.2024 – 30.11.2026</a:t>
            </a:r>
          </a:p>
          <a:p>
            <a:pPr>
              <a:buFont typeface="Wingdings" charset="2"/>
              <a:buNone/>
            </a:pPr>
            <a:endParaRPr lang="de-DE" altLang="de-DE" dirty="0"/>
          </a:p>
          <a:p>
            <a:pPr>
              <a:buFont typeface="Wingdings" charset="2"/>
              <a:buNone/>
            </a:pPr>
            <a:endParaRPr lang="de-DE" altLang="de-DE" dirty="0"/>
          </a:p>
          <a:p>
            <a:pPr>
              <a:buFont typeface="Wingdings" charset="2"/>
              <a:buNone/>
            </a:pPr>
            <a:endParaRPr lang="de-DE" altLang="de-DE" dirty="0"/>
          </a:p>
          <a:p>
            <a:pPr>
              <a:buFont typeface="Wingdings" charset="2"/>
              <a:buNone/>
            </a:pPr>
            <a:endParaRPr lang="de-DE" altLang="de-DE" dirty="0"/>
          </a:p>
          <a:p>
            <a:pPr>
              <a:buFont typeface="Wingdings" charset="2"/>
              <a:buNone/>
            </a:pPr>
            <a:endParaRPr lang="de-DE" altLang="de-DE" dirty="0"/>
          </a:p>
          <a:p>
            <a:pPr>
              <a:buFont typeface="Wingdings" charset="2"/>
              <a:buNone/>
            </a:pPr>
            <a:endParaRPr lang="de-DE" altLang="de-DE" dirty="0"/>
          </a:p>
        </p:txBody>
      </p:sp>
      <p:sp>
        <p:nvSpPr>
          <p:cNvPr id="12291" name="Inhaltsplatzhalter 17"/>
          <p:cNvSpPr>
            <a:spLocks noGrp="1"/>
          </p:cNvSpPr>
          <p:nvPr>
            <p:ph sz="half" idx="2"/>
          </p:nvPr>
        </p:nvSpPr>
        <p:spPr>
          <a:xfrm>
            <a:off x="706967" y="4110608"/>
            <a:ext cx="10769600" cy="1550640"/>
          </a:xfrm>
        </p:spPr>
        <p:txBody>
          <a:bodyPr/>
          <a:lstStyle/>
          <a:p>
            <a:pPr marL="361950" indent="-361950"/>
            <a:r>
              <a:rPr lang="de-DE" altLang="de-DE" sz="1800" b="1" dirty="0"/>
              <a:t>Mini- Abstract: </a:t>
            </a:r>
            <a:r>
              <a:rPr lang="de-DE" altLang="de-DE" sz="1800" dirty="0"/>
              <a:t>AI4PT entwickelt </a:t>
            </a:r>
            <a:r>
              <a:rPr lang="de-DE" sz="1800" dirty="0"/>
              <a:t>KI-Lösungen zur Vorhersage und Optimierung der Passagierverteilung und -ströme im öffentlichen Verkehr (ÖV), um den ÖV attraktiver und effizienter zu gestalten und eine Verkehrsverlagerung weg von der privaten Fahrzeugnutzung zu fördern.</a:t>
            </a:r>
            <a:endParaRPr lang="de-DE" altLang="de-DE" sz="1800" dirty="0"/>
          </a:p>
          <a:p>
            <a:endParaRPr lang="de-DE" altLang="de-DE" sz="1800" dirty="0"/>
          </a:p>
          <a:p>
            <a:r>
              <a:rPr lang="de-DE" altLang="de-DE" sz="1800" b="1" dirty="0"/>
              <a:t>Projektleitung: </a:t>
            </a:r>
            <a:r>
              <a:rPr lang="de-DE" altLang="de-DE" sz="1800" dirty="0"/>
              <a:t>Anita Graser  |  </a:t>
            </a:r>
            <a:r>
              <a:rPr lang="de-DE" altLang="de-DE" sz="1800" dirty="0">
                <a:hlinkClick r:id="rId3"/>
              </a:rPr>
              <a:t>anita.graser@ait.ac.at</a:t>
            </a:r>
            <a:endParaRPr lang="de-DE" altLang="de-DE" sz="1800" dirty="0"/>
          </a:p>
          <a:p>
            <a:endParaRPr lang="de-DE" altLang="de-DE" sz="1800" dirty="0"/>
          </a:p>
          <a:p>
            <a:endParaRPr lang="de-DE" altLang="de-DE" sz="1800" dirty="0"/>
          </a:p>
          <a:p>
            <a:endParaRPr lang="de-DE" altLang="de-DE" sz="1800" dirty="0"/>
          </a:p>
        </p:txBody>
      </p:sp>
      <p:pic>
        <p:nvPicPr>
          <p:cNvPr id="1026" name="Picture 2" descr="Siemens Mobility Austria GmbH - Styrian Service Cluster">
            <a:extLst>
              <a:ext uri="{FF2B5EF4-FFF2-40B4-BE49-F238E27FC236}">
                <a16:creationId xmlns:a16="http://schemas.microsoft.com/office/drawing/2014/main" id="{0561F3C3-ACA8-DA8A-E025-782537B4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272" y="831313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dicate Digital – Safety Relevant User Interfaces">
            <a:extLst>
              <a:ext uri="{FF2B5EF4-FFF2-40B4-BE49-F238E27FC236}">
                <a16:creationId xmlns:a16="http://schemas.microsoft.com/office/drawing/2014/main" id="{BEEA3FDB-E6A2-35B2-BE3B-E45C6996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193508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C958FAD4-A71C-61E4-454A-DCBCA8779C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600" dirty="0"/>
              <a:t>Erhöhung der Attraktivität und Kapazität des öffentlichen Verkehrs (ÖV) durch die Entwicklung datenschutzbewusster KI-Lösungen.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Optimierung der Passagierverteilung und -ströme mittels prädiktiver KI-Modelle, um Verspätungen und lokale Überfüllung im ÖV zu reduzieren.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Integration von SmartCams und vorhandenen Fahrzeugsensoren zur Sammlung qualitativ hochwertiger Daten und deren Verarbeitung mittels </a:t>
            </a:r>
            <a:r>
              <a:rPr lang="de-DE" sz="1600" dirty="0" err="1"/>
              <a:t>Federated</a:t>
            </a:r>
            <a:r>
              <a:rPr lang="de-DE" sz="1600" dirty="0"/>
              <a:t> Learning (FL).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/>
              <a:t>Sicherstellung der Datenschutz- und Sicherheitsanforderungen und Minimierung des Energiebedarfs für die AI-Entwicklung durch die Entwicklung innovativer Werkzeuge und FL-Algorithmen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DB01DC9-8BA0-5B36-62FA-1AB417DC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AI4PT Projektziele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5FD99219-DF0B-69B2-0B0D-6C847EC4D740}"/>
              </a:ext>
            </a:extLst>
          </p:cNvPr>
          <p:cNvGrpSpPr/>
          <p:nvPr/>
        </p:nvGrpSpPr>
        <p:grpSpPr>
          <a:xfrm>
            <a:off x="8405854" y="4034481"/>
            <a:ext cx="3024336" cy="2319775"/>
            <a:chOff x="1749650" y="1278814"/>
            <a:chExt cx="3591970" cy="3209409"/>
          </a:xfrm>
        </p:grpSpPr>
        <p:pic>
          <p:nvPicPr>
            <p:cNvPr id="8" name="Picture 2" descr="60+ Platform Screen Doors Stock Photos, Pictures &amp; Royalty-Free Images -  iStock">
              <a:extLst>
                <a:ext uri="{FF2B5EF4-FFF2-40B4-BE49-F238E27FC236}">
                  <a16:creationId xmlns:a16="http://schemas.microsoft.com/office/drawing/2014/main" id="{5C2D2222-3119-8C40-19AA-1F75372833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49650" y="1278814"/>
              <a:ext cx="3591970" cy="320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07B3FF3F-569B-1C0C-1644-3E03A473EF48}"/>
                </a:ext>
              </a:extLst>
            </p:cNvPr>
            <p:cNvSpPr/>
            <p:nvPr/>
          </p:nvSpPr>
          <p:spPr>
            <a:xfrm>
              <a:off x="2556499" y="1718548"/>
              <a:ext cx="2007881" cy="30226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AAF12CC2-395A-C1A5-0188-2B74D53FC4E0}"/>
                </a:ext>
              </a:extLst>
            </p:cNvPr>
            <p:cNvSpPr/>
            <p:nvPr/>
          </p:nvSpPr>
          <p:spPr>
            <a:xfrm>
              <a:off x="2586990" y="1760220"/>
              <a:ext cx="1939290" cy="18062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5FA43E29-B076-39D2-C70F-E83EDB88B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3658" y="1850534"/>
              <a:ext cx="123508" cy="104007"/>
            </a:xfrm>
            <a:prstGeom prst="rect">
              <a:avLst/>
            </a:prstGeom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987D7F13-DE2C-D26D-7565-BF9165CBA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9070" y="1857764"/>
              <a:ext cx="125357" cy="95899"/>
            </a:xfrm>
            <a:prstGeom prst="rect">
              <a:avLst/>
            </a:prstGeom>
          </p:spPr>
        </p:pic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D8FB7964-30CC-161B-D3F7-CE2D46E81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6364" y="1850187"/>
              <a:ext cx="123508" cy="104007"/>
            </a:xfrm>
            <a:prstGeom prst="rect">
              <a:avLst/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D8023E60-E7CE-42C4-5768-F9B4E9B0D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0091" y="1850187"/>
              <a:ext cx="123508" cy="104007"/>
            </a:xfrm>
            <a:prstGeom prst="rect">
              <a:avLst/>
            </a:prstGeom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56B96586-1E3A-5416-07D7-3945E1B8F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63" y="1856555"/>
              <a:ext cx="123508" cy="107824"/>
            </a:xfrm>
            <a:prstGeom prst="rect">
              <a:avLst/>
            </a:prstGeom>
          </p:spPr>
        </p:pic>
        <p:sp>
          <p:nvSpPr>
            <p:cNvPr id="16" name="Isosceles Triangle 14">
              <a:extLst>
                <a:ext uri="{FF2B5EF4-FFF2-40B4-BE49-F238E27FC236}">
                  <a16:creationId xmlns:a16="http://schemas.microsoft.com/office/drawing/2014/main" id="{2A819F5E-2098-8FCB-E375-225C53E600DC}"/>
                </a:ext>
              </a:extLst>
            </p:cNvPr>
            <p:cNvSpPr/>
            <p:nvPr/>
          </p:nvSpPr>
          <p:spPr>
            <a:xfrm>
              <a:off x="3900506" y="1950392"/>
              <a:ext cx="62678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Arrow: Right 15">
              <a:extLst>
                <a:ext uri="{FF2B5EF4-FFF2-40B4-BE49-F238E27FC236}">
                  <a16:creationId xmlns:a16="http://schemas.microsoft.com/office/drawing/2014/main" id="{E27C282C-3EF1-0076-9DBE-C4AC72E5A3BE}"/>
                </a:ext>
              </a:extLst>
            </p:cNvPr>
            <p:cNvSpPr/>
            <p:nvPr/>
          </p:nvSpPr>
          <p:spPr>
            <a:xfrm>
              <a:off x="3684587" y="1957971"/>
              <a:ext cx="75980" cy="4571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8" name="Google Shape;438;p5">
            <a:extLst>
              <a:ext uri="{FF2B5EF4-FFF2-40B4-BE49-F238E27FC236}">
                <a16:creationId xmlns:a16="http://schemas.microsoft.com/office/drawing/2014/main" id="{B845DAC0-BC85-5369-7A98-7789D7575C56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864" y="4034480"/>
            <a:ext cx="3180040" cy="231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nhaltsplatzhalter 20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8DC2B011-CE95-0180-ABB6-94CCEA2E5C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392" y="3861048"/>
            <a:ext cx="3995937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2" name="Picture 2" descr="Siemens Mobility Austria GmbH - Styrian Service Cluster">
            <a:extLst>
              <a:ext uri="{FF2B5EF4-FFF2-40B4-BE49-F238E27FC236}">
                <a16:creationId xmlns:a16="http://schemas.microsoft.com/office/drawing/2014/main" id="{F395EAA8-F78E-5F89-42B5-09DECE82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8788" y="377523"/>
            <a:ext cx="1723792" cy="129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ndicate Digital – Safety Relevant User Interfaces">
            <a:extLst>
              <a:ext uri="{FF2B5EF4-FFF2-40B4-BE49-F238E27FC236}">
                <a16:creationId xmlns:a16="http://schemas.microsoft.com/office/drawing/2014/main" id="{70F5C4D5-D800-DBFF-B7DD-00611E8C3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037" y="606589"/>
            <a:ext cx="1063778" cy="10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1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13F12ED-40B2-FAC2-F5DE-E221F7A9B9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6967" y="1604797"/>
            <a:ext cx="5894709" cy="44164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0" i="0" dirty="0">
                <a:solidFill>
                  <a:srgbClr val="1D1D1B"/>
                </a:solidFill>
                <a:effectLst/>
                <a:latin typeface="Helvetica Neue"/>
              </a:rPr>
              <a:t>Im Gegensatz zu vielen anderen Bereichen gibt es in ÖV-Umgebungen einen Mangel an qualitativ hochwertigen Daten, was ein großes Hindernis bei der Entwicklung von KI-Anwendungen darstellt. AI4PT setzt daher auf kostengünstige kamerabasierte Systeme mit integrierter Objekterkennung (SmartCams) in Kombination mit vorhandenen U-Bahn-Fahrzeugsensoren. </a:t>
            </a:r>
          </a:p>
          <a:p>
            <a:pPr marL="0" indent="0">
              <a:buNone/>
            </a:pPr>
            <a:endParaRPr lang="de-DE" dirty="0">
              <a:solidFill>
                <a:srgbClr val="1D1D1B"/>
              </a:solidFill>
              <a:latin typeface="Helvetica Neue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b="0" i="0" dirty="0">
                <a:solidFill>
                  <a:srgbClr val="1D1D1B"/>
                </a:solidFill>
                <a:effectLst/>
                <a:latin typeface="Helvetica Neue"/>
              </a:rPr>
              <a:t>Während der Projektlaufzeit werden diese Datenquellen mit FL-Methoden verknüpft, um datenschutzkonforme, prädiktive KI-Modelle für zwei Proof-of-</a:t>
            </a:r>
            <a:r>
              <a:rPr lang="de-DE" b="0" i="0" dirty="0" err="1">
                <a:solidFill>
                  <a:srgbClr val="1D1D1B"/>
                </a:solidFill>
                <a:effectLst/>
                <a:latin typeface="Helvetica Neue"/>
              </a:rPr>
              <a:t>Concepts</a:t>
            </a:r>
            <a:r>
              <a:rPr lang="de-DE" b="0" i="0" dirty="0">
                <a:solidFill>
                  <a:srgbClr val="1D1D1B"/>
                </a:solidFill>
                <a:effectLst/>
                <a:latin typeface="Helvetica Neue"/>
              </a:rPr>
              <a:t> (PoCs) für den U-Bahn-Betrieb zu entwickeln: </a:t>
            </a:r>
          </a:p>
          <a:p>
            <a:pPr marL="0" indent="0">
              <a:buNone/>
            </a:pPr>
            <a:r>
              <a:rPr lang="de-DE" b="0" i="0" dirty="0">
                <a:solidFill>
                  <a:srgbClr val="1D1D1B"/>
                </a:solidFill>
                <a:effectLst/>
                <a:latin typeface="Helvetica Neue"/>
              </a:rPr>
              <a:t>1. Vorhersage der Zugbelegung und </a:t>
            </a:r>
          </a:p>
          <a:p>
            <a:pPr marL="0" indent="0">
              <a:buNone/>
            </a:pPr>
            <a:r>
              <a:rPr lang="de-DE" b="0" i="0" dirty="0">
                <a:solidFill>
                  <a:srgbClr val="1D1D1B"/>
                </a:solidFill>
                <a:effectLst/>
                <a:latin typeface="Helvetica Neue"/>
              </a:rPr>
              <a:t>2. Optimierung des Passagierflusses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19D426-21B9-2038-496F-031C06AD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AI4pt </a:t>
            </a:r>
            <a:r>
              <a:rPr lang="de-DE" dirty="0" err="1"/>
              <a:t>lösungen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AE2AFF-9370-F76B-6069-59134C846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0221" y="6131230"/>
            <a:ext cx="2432049" cy="227375"/>
          </a:xfrm>
        </p:spPr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3</a:t>
            </a:fld>
            <a:endParaRPr lang="en-GB" noProof="0"/>
          </a:p>
        </p:txBody>
      </p:sp>
      <p:pic>
        <p:nvPicPr>
          <p:cNvPr id="6" name="Picture 2" descr="Siemens Mobility Austria GmbH - Styrian Service Cluster">
            <a:extLst>
              <a:ext uri="{FF2B5EF4-FFF2-40B4-BE49-F238E27FC236}">
                <a16:creationId xmlns:a16="http://schemas.microsoft.com/office/drawing/2014/main" id="{AF354B47-91D2-82A8-D437-12E08785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8788" y="377523"/>
            <a:ext cx="1723792" cy="129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dicate Digital – Safety Relevant User Interfaces">
            <a:extLst>
              <a:ext uri="{FF2B5EF4-FFF2-40B4-BE49-F238E27FC236}">
                <a16:creationId xmlns:a16="http://schemas.microsoft.com/office/drawing/2014/main" id="{CAACB002-F162-AE43-2ABE-A4717990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037" y="606589"/>
            <a:ext cx="1063778" cy="10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nhaltsplatzhalter 3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F4866BE9-2CFD-5CDD-6B95-7B3F09B83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088" y="1820319"/>
            <a:ext cx="4654092" cy="2148954"/>
          </a:xfrm>
          <a:prstGeom prst="rect">
            <a:avLst/>
          </a:prstGeom>
        </p:spPr>
      </p:pic>
      <p:pic>
        <p:nvPicPr>
          <p:cNvPr id="10" name="Inhaltsplatzhalter 6" descr="Ein Bild, das Text, Diagramm, Screenshot, Entwurf enthält.&#10;&#10;Automatisch generierte Beschreibung">
            <a:extLst>
              <a:ext uri="{FF2B5EF4-FFF2-40B4-BE49-F238E27FC236}">
                <a16:creationId xmlns:a16="http://schemas.microsoft.com/office/drawing/2014/main" id="{94946A36-3F59-B766-E103-C7F4FB6725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594" y="4333601"/>
            <a:ext cx="4655492" cy="213772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E9802D3-1AF2-F2E3-C96C-756A29D2EC73}"/>
              </a:ext>
            </a:extLst>
          </p:cNvPr>
          <p:cNvSpPr txBox="1"/>
          <p:nvPr/>
        </p:nvSpPr>
        <p:spPr bwMode="auto">
          <a:xfrm>
            <a:off x="6864647" y="1484784"/>
            <a:ext cx="5280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PoC 1: Train occupancy prediction </a:t>
            </a:r>
            <a:endParaRPr lang="de-DE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B590618-2178-FC18-540C-D6D5440B3533}"/>
              </a:ext>
            </a:extLst>
          </p:cNvPr>
          <p:cNvSpPr txBox="1"/>
          <p:nvPr/>
        </p:nvSpPr>
        <p:spPr bwMode="auto">
          <a:xfrm>
            <a:off x="6853533" y="3992452"/>
            <a:ext cx="5289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PoC 2: Passenger flow optimization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13113705"/>
      </p:ext>
    </p:extLst>
  </p:cSld>
  <p:clrMapOvr>
    <a:masterClrMapping/>
  </p:clrMapOvr>
</p:sld>
</file>

<file path=ppt/theme/theme1.xml><?xml version="1.0" encoding="utf-8"?>
<a:theme xmlns:a="http://schemas.openxmlformats.org/drawingml/2006/main" name="AIT_Power_Point_Vorlage-1">
  <a:themeElements>
    <a:clrScheme name="AIT RZ">
      <a:dk1>
        <a:srgbClr val="000000"/>
      </a:dk1>
      <a:lt1>
        <a:srgbClr val="FFFFFF"/>
      </a:lt1>
      <a:dk2>
        <a:srgbClr val="790B1A"/>
      </a:dk2>
      <a:lt2>
        <a:srgbClr val="FFFFFF"/>
      </a:lt2>
      <a:accent1>
        <a:srgbClr val="790B1A"/>
      </a:accent1>
      <a:accent2>
        <a:srgbClr val="5D6C74"/>
      </a:accent2>
      <a:accent3>
        <a:srgbClr val="40AA9B"/>
      </a:accent3>
      <a:accent4>
        <a:srgbClr val="330040"/>
      </a:accent4>
      <a:accent5>
        <a:srgbClr val="BDBDBD"/>
      </a:accent5>
      <a:accent6>
        <a:srgbClr val="000000"/>
      </a:accent6>
      <a:hlink>
        <a:srgbClr val="790B1A"/>
      </a:hlink>
      <a:folHlink>
        <a:srgbClr val="790B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rgbClr val="666369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indent="0">
          <a:spcBef>
            <a:spcPts val="400"/>
          </a:spcBef>
          <a:buFont typeface="Arial" charset="0"/>
          <a:buNone/>
          <a:defRPr sz="1600" kern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T_PPTMaster_16zu9_EN_170216" id="{1B95EC1C-B472-450A-8903-C98D4969BD52}" vid="{33B5C33D-DA2D-4FC3-AD9E-3EDC816E9345}"/>
    </a:ext>
  </a:extLst>
</a:theme>
</file>

<file path=ppt/theme/theme2.xml><?xml version="1.0" encoding="utf-8"?>
<a:theme xmlns:a="http://schemas.openxmlformats.org/drawingml/2006/main" name="1_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Siemens Petrol | 0 153 153">
      <a:srgbClr val="009999"/>
    </a:custClr>
    <a:custClr name="No color">
      <a:srgbClr val="FFFFFF"/>
    </a:custClr>
    <a:custClr name="Dark Blue | 0 85 124">
      <a:srgbClr val="00557C"/>
    </a:custClr>
    <a:custClr name="Dark Green | 0 100 110">
      <a:srgbClr val="00646E"/>
    </a:custClr>
    <a:custClr name="Dark Sand | 170 170 150">
      <a:srgbClr val="AAAA96"/>
    </a:custClr>
    <a:custClr name="Deep Blue | 0 0 40">
      <a:srgbClr val="000028"/>
    </a:custClr>
    <a:custClr name="Deep Blue 40% (Gray) | 153 153 169">
      <a:srgbClr val="9999A9"/>
    </a:custClr>
    <a:custClr name="Dark Purple | 80 0 120">
      <a:srgbClr val="500078"/>
    </a:custClr>
    <a:custClr name="Dark Orange | 236 102 2">
      <a:srgbClr val="EC6602"/>
    </a:custClr>
    <a:custClr name="Red | 239 1 55">
      <a:srgbClr val="EF0137"/>
    </a:custClr>
    <a:custClr name="Deep Blue | 0 0 40">
      <a:srgbClr val="000028"/>
    </a:custClr>
    <a:custClr name="No color">
      <a:srgbClr val="FFFFFF"/>
    </a:custClr>
    <a:custClr name="Blue | 0 135 190">
      <a:srgbClr val="0087BE"/>
    </a:custClr>
    <a:custClr name="Green | 0 175 142">
      <a:srgbClr val="00AF8E"/>
    </a:custClr>
    <a:custClr name="Soft Sand | 197 197 184">
      <a:srgbClr val="C5C5B8"/>
    </a:custClr>
    <a:custClr name="Deep Blue 80% | 51 51 83">
      <a:srgbClr val="333353"/>
    </a:custClr>
    <a:custClr name="Deep Blue 20% (Soft Gray) | 204 204 212">
      <a:srgbClr val="CCCCD4"/>
    </a:custClr>
    <a:custClr name="Purple | 170 50 190">
      <a:srgbClr val="AA32BE"/>
    </a:custClr>
    <a:custClr name="Orange | 255 144 0">
      <a:srgbClr val="FF9000"/>
    </a:custClr>
    <a:custClr name="Soft Red | 254 131 137">
      <a:srgbClr val="FE8389"/>
    </a:custClr>
    <a:custClr name="Light Sand | 243 243 240">
      <a:srgbClr val="F3F3F0"/>
    </a:custClr>
    <a:custClr name="No color">
      <a:srgbClr val="FFFFFF"/>
    </a:custClr>
    <a:custClr name="Soft Blue | 0 190 220">
      <a:srgbClr val="00BEDC"/>
    </a:custClr>
    <a:custClr name="Soft Green | 0 215 160">
      <a:srgbClr val="00D7A0"/>
    </a:custClr>
    <a:custClr name="Bright Sand | 223 223 217">
      <a:srgbClr val="DFDFD9"/>
    </a:custClr>
    <a:custClr name="Deep Blue 60% (Dark Gray) | 102 102 126">
      <a:srgbClr val="66667E"/>
    </a:custClr>
    <a:custClr name="Deep Blue 10% (Light Gray) | 229 229 233">
      <a:srgbClr val="E5E5E9"/>
    </a:custClr>
    <a:custClr name="Yellow | 255 215 50">
      <a:srgbClr val="FFD732"/>
    </a:custClr>
    <a:custClr name="Bold Green">
      <a:srgbClr val="00FFB9"/>
    </a:custClr>
    <a:custClr name="Bold Blue">
      <a:srgbClr val="00E6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Siemens Petrol | 0 153 153">
      <a:srgbClr val="009999"/>
    </a:custClr>
    <a:custClr name="No color">
      <a:srgbClr val="FFFFFF"/>
    </a:custClr>
    <a:custClr name="Dark Blue | 0 85 124">
      <a:srgbClr val="00557C"/>
    </a:custClr>
    <a:custClr name="Dark Green | 0 100 110">
      <a:srgbClr val="00646E"/>
    </a:custClr>
    <a:custClr name="Dark Sand | 170 170 150">
      <a:srgbClr val="AAAA96"/>
    </a:custClr>
    <a:custClr name="Deep Blue | 0 0 40">
      <a:srgbClr val="000028"/>
    </a:custClr>
    <a:custClr name="Deep Blue 40% (Gray) | 153 153 169">
      <a:srgbClr val="9999A9"/>
    </a:custClr>
    <a:custClr name="Dark Purple | 80 0 120">
      <a:srgbClr val="500078"/>
    </a:custClr>
    <a:custClr name="Dark Orange | 236 102 2">
      <a:srgbClr val="EC6602"/>
    </a:custClr>
    <a:custClr name="Red | 239 1 55">
      <a:srgbClr val="EF0137"/>
    </a:custClr>
    <a:custClr name="Deep Blue | 0 0 40">
      <a:srgbClr val="000028"/>
    </a:custClr>
    <a:custClr name="No color">
      <a:srgbClr val="FFFFFF"/>
    </a:custClr>
    <a:custClr name="Blue | 0 135 190">
      <a:srgbClr val="0087BE"/>
    </a:custClr>
    <a:custClr name="Green | 0 175 142">
      <a:srgbClr val="00AF8E"/>
    </a:custClr>
    <a:custClr name="Soft Sand | 197 197 184">
      <a:srgbClr val="C5C5B8"/>
    </a:custClr>
    <a:custClr name="Deep Blue 80% | 51 51 83">
      <a:srgbClr val="333353"/>
    </a:custClr>
    <a:custClr name="Deep Blue 20% (Soft Gray) | 204 204 212">
      <a:srgbClr val="CCCCD4"/>
    </a:custClr>
    <a:custClr name="Purple | 170 50 190">
      <a:srgbClr val="AA32BE"/>
    </a:custClr>
    <a:custClr name="Orange | 255 144 0">
      <a:srgbClr val="FF9000"/>
    </a:custClr>
    <a:custClr name="Soft Red | 254 131 137">
      <a:srgbClr val="FE8389"/>
    </a:custClr>
    <a:custClr name="Light Sand | 243 243 240">
      <a:srgbClr val="F3F3F0"/>
    </a:custClr>
    <a:custClr name="No color">
      <a:srgbClr val="FFFFFF"/>
    </a:custClr>
    <a:custClr name="Soft Blue | 0 190 220">
      <a:srgbClr val="00BEDC"/>
    </a:custClr>
    <a:custClr name="Soft Green | 0 215 160">
      <a:srgbClr val="00D7A0"/>
    </a:custClr>
    <a:custClr name="Bright Sand | 223 223 217">
      <a:srgbClr val="DFDFD9"/>
    </a:custClr>
    <a:custClr name="Deep Blue 60% (Dark Gray) | 102 102 126">
      <a:srgbClr val="66667E"/>
    </a:custClr>
    <a:custClr name="Deep Blue 10% (Light Gray) | 229 229 233">
      <a:srgbClr val="E5E5E9"/>
    </a:custClr>
    <a:custClr name="Yellow | 255 215 50">
      <a:srgbClr val="FFD732"/>
    </a:custClr>
    <a:custClr name="Bold Green">
      <a:srgbClr val="00FFB9"/>
    </a:custClr>
    <a:custClr name="Bold Blue">
      <a:srgbClr val="00E6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8e8d3d-6e18-45cc-9516-0bb4ad828f3b" xsi:nil="true"/>
    <lcf76f155ced4ddcb4097134ff3c332f xmlns="fcff0b2c-3bb3-433c-a7d6-1be8e1d7890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45F2DA8B5DC8419CD44D2C20F4DEC1" ma:contentTypeVersion="13" ma:contentTypeDescription="Ein neues Dokument erstellen." ma:contentTypeScope="" ma:versionID="92981ceb105aa2b928c8af05318dfb01">
  <xsd:schema xmlns:xsd="http://www.w3.org/2001/XMLSchema" xmlns:xs="http://www.w3.org/2001/XMLSchema" xmlns:p="http://schemas.microsoft.com/office/2006/metadata/properties" xmlns:ns2="fcff0b2c-3bb3-433c-a7d6-1be8e1d78900" xmlns:ns3="3f8e8d3d-6e18-45cc-9516-0bb4ad828f3b" targetNamespace="http://schemas.microsoft.com/office/2006/metadata/properties" ma:root="true" ma:fieldsID="bc7edf5296a11ec14ee1214ee0939c16" ns2:_="" ns3:_="">
    <xsd:import namespace="fcff0b2c-3bb3-433c-a7d6-1be8e1d78900"/>
    <xsd:import namespace="3f8e8d3d-6e18-45cc-9516-0bb4ad828f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f0b2c-3bb3-433c-a7d6-1be8e1d789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e63edab7-d5f1-4c02-989a-0e8ed7c6c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e8d3d-6e18-45cc-9516-0bb4ad828f3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77cc22-c142-4f99-8790-d53f78fc850a}" ma:internalName="TaxCatchAll" ma:showField="CatchAllData" ma:web="3f8e8d3d-6e18-45cc-9516-0bb4ad828f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A4A535-82F5-4036-97EE-B12452BD14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B616C1-E1AF-4539-BB87-88F96DADB98F}"/>
</file>

<file path=customXml/itemProps3.xml><?xml version="1.0" encoding="utf-8"?>
<ds:datastoreItem xmlns:ds="http://schemas.openxmlformats.org/officeDocument/2006/customXml" ds:itemID="{F5A6D8F5-DA65-426A-AB73-BE1BED3098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</Words>
  <Application>Microsoft Office PowerPoint</Application>
  <PresentationFormat>Breitbild</PresentationFormat>
  <Paragraphs>29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Helvetica Neue</vt:lpstr>
      <vt:lpstr>Wingdings</vt:lpstr>
      <vt:lpstr>AIT_Power_Point_Vorlage-1</vt:lpstr>
      <vt:lpstr>1_Siemens 2020</vt:lpstr>
      <vt:lpstr>Siemens 2020</vt:lpstr>
      <vt:lpstr>aI4PT Privacy-preserving AI for Sustainable Transport</vt:lpstr>
      <vt:lpstr>AI4PT Projektziele</vt:lpstr>
      <vt:lpstr>AI4pt lösungen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Austrian Institute  of Technology</dc:title>
  <dc:creator>Spirit Software</dc:creator>
  <cp:lastModifiedBy>Graser Anita</cp:lastModifiedBy>
  <cp:revision>128</cp:revision>
  <cp:lastPrinted>2016-12-29T10:32:45Z</cp:lastPrinted>
  <dcterms:created xsi:type="dcterms:W3CDTF">2016-12-27T07:56:53Z</dcterms:created>
  <dcterms:modified xsi:type="dcterms:W3CDTF">2024-06-14T09:24:56Z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0x010100A245F2DA8B5DC8419CD44D2C20F4DEC1</vt:lpwstr>
  </property>
</Properties>
</file>