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8"/>
  </p:notesMasterIdLst>
  <p:handoutMasterIdLst>
    <p:handoutMasterId r:id="rId9"/>
  </p:handoutMasterIdLst>
  <p:sldIdLst>
    <p:sldId id="266" r:id="rId2"/>
    <p:sldId id="259" r:id="rId3"/>
    <p:sldId id="267" r:id="rId4"/>
    <p:sldId id="268" r:id="rId5"/>
    <p:sldId id="269" r:id="rId6"/>
    <p:sldId id="270" r:id="rId7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8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818" autoAdjust="0"/>
  </p:normalViewPr>
  <p:slideViewPr>
    <p:cSldViewPr snapToGrid="0" snapToObjects="1">
      <p:cViewPr varScale="1">
        <p:scale>
          <a:sx n="152" d="100"/>
          <a:sy n="152" d="100"/>
        </p:scale>
        <p:origin x="306" y="132"/>
      </p:cViewPr>
      <p:guideLst>
        <p:guide orient="horz" pos="668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28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03.10.2024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5529" y="378993"/>
            <a:ext cx="1371666" cy="33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03.10.2024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4688"/>
            <a:ext cx="7432675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0450"/>
            <a:ext cx="7978526" cy="996791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5004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bmk.gv.at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9" name="Bild 4" descr="C:\Users\KIS\AppData\Local\Microsoft\Windows\INetCache\Content.MSO\A4DBC666.tmp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6680"/>
            <a:ext cx="2377440" cy="847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Bildergebnis fÃ¼r ffg logo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2"/>
          <a:stretch/>
        </p:blipFill>
        <p:spPr bwMode="auto">
          <a:xfrm>
            <a:off x="3530527" y="24880"/>
            <a:ext cx="1508006" cy="89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9833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630800"/>
            <a:ext cx="3813175" cy="29761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630800"/>
            <a:ext cx="3812400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630800"/>
            <a:ext cx="38385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630800"/>
            <a:ext cx="38385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004430"/>
            <a:ext cx="5389200" cy="1063206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05489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623576"/>
            <a:ext cx="7978525" cy="298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bmk.gv.at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1" name="Bild 4" descr="C:\Users\KIS\AppData\Local\Microsoft\Windows\INetCache\Content.MSO\A4DBC666.tmp"/>
          <p:cNvPicPr/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6680"/>
            <a:ext cx="2377440" cy="847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Bildergebnis fÃ¼r ffg logo"/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2"/>
          <a:stretch/>
        </p:blipFill>
        <p:spPr bwMode="auto">
          <a:xfrm>
            <a:off x="3530527" y="24880"/>
            <a:ext cx="1508006" cy="89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Präsentationstitel einzeilig</a:t>
            </a:r>
            <a:endParaRPr lang="de-DE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Optionaler Untertitel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Vorname Nachname</a:t>
            </a:r>
          </a:p>
          <a:p>
            <a:r>
              <a:rPr lang="de-DE" dirty="0" smtClean="0"/>
              <a:t>Organisation</a:t>
            </a:r>
          </a:p>
          <a:p>
            <a:r>
              <a:rPr lang="de-DE" dirty="0" smtClean="0"/>
              <a:t>Wien,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75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Kurzdarstellung der Konsortialpartner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Ziel des Projekts / Hintergrund des Projekts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06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Projektergebnisse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80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Verwertung des Projektes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7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Weitere </a:t>
            </a:r>
            <a:r>
              <a:rPr lang="de-AT" dirty="0" smtClean="0"/>
              <a:t>Schritte/(potenzielle) Folgeprojekte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861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BMVIT_16x9.potx" id="{D7A25F02-886B-42DE-A99F-F02B14B8C8C8}" vid="{32B2C6E7-41A8-4270-A677-3A0F3F7764A8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TakeOff_Startworkshop_template</Template>
  <TotalTime>0</TotalTime>
  <Words>34</Words>
  <Application>Microsoft Office PowerPoint</Application>
  <PresentationFormat>Bildschirmpräsentation (16:9)</PresentationFormat>
  <Paragraphs>15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Präsentationstitel einzeilig</vt:lpstr>
      <vt:lpstr>Kurzdarstellung der Konsortialpartner</vt:lpstr>
      <vt:lpstr>Ziel des Projekts / Hintergrund des Projekts</vt:lpstr>
      <vt:lpstr>Projektergebnisse</vt:lpstr>
      <vt:lpstr>Verwertung des Projektes</vt:lpstr>
      <vt:lpstr>Weitere Schritte/(potenzielle) Folgeprojekte</vt:lpstr>
    </vt:vector>
  </TitlesOfParts>
  <Company>FFG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Präsentationstitel einzeilig</dc:title>
  <dc:creator>Gabriel Holzner</dc:creator>
  <cp:lastModifiedBy>Harald Krautgasser-Steidl</cp:lastModifiedBy>
  <cp:revision>4</cp:revision>
  <cp:lastPrinted>2018-07-05T18:23:58Z</cp:lastPrinted>
  <dcterms:created xsi:type="dcterms:W3CDTF">2018-12-17T11:58:02Z</dcterms:created>
  <dcterms:modified xsi:type="dcterms:W3CDTF">2024-10-03T06:57:08Z</dcterms:modified>
</cp:coreProperties>
</file>